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69" r:id="rId4"/>
    <p:sldId id="257" r:id="rId5"/>
    <p:sldId id="278" r:id="rId6"/>
    <p:sldId id="272" r:id="rId7"/>
    <p:sldId id="273" r:id="rId8"/>
    <p:sldId id="274" r:id="rId9"/>
    <p:sldId id="281" r:id="rId10"/>
    <p:sldId id="275" r:id="rId11"/>
    <p:sldId id="276" r:id="rId12"/>
    <p:sldId id="280" r:id="rId13"/>
    <p:sldId id="279" r:id="rId14"/>
    <p:sldId id="277" r:id="rId15"/>
    <p:sldId id="282" r:id="rId16"/>
    <p:sldId id="271" r:id="rId1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arthive.net/res/media/img/orig/work/199/5826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6" y="671364"/>
            <a:ext cx="4104456" cy="5320402"/>
          </a:xfrm>
          <a:prstGeom prst="rect">
            <a:avLst/>
          </a:prstGeom>
          <a:noFill/>
        </p:spPr>
      </p:pic>
      <p:pic>
        <p:nvPicPr>
          <p:cNvPr id="24580" name="Picture 4" descr="http://www.playcast.ru/uploads/2016/11/07/2044433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272" y="116632"/>
            <a:ext cx="9781728" cy="666936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36976" y="1484784"/>
            <a:ext cx="5025008" cy="23762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latin typeface="Segoe Print" pitchFamily="2" charset="0"/>
                <a:ea typeface="+mj-ea"/>
                <a:cs typeface="+mj-cs"/>
              </a:rPr>
              <a:t>Время открыть Тургенева</a:t>
            </a:r>
            <a:endParaRPr kumimoji="0" lang="ru-RU" sz="4800" b="1" i="0" u="none" strike="noStrike" kern="1200" cap="all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097016" y="4869160"/>
            <a:ext cx="4392488" cy="1642194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Candara" pitchFamily="34" charset="0"/>
                <a:ea typeface="+mj-ea"/>
                <a:cs typeface="+mj-cs"/>
              </a:rPr>
              <a:t>К 205-летию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Candara" pitchFamily="34" charset="0"/>
                <a:ea typeface="+mj-ea"/>
                <a:cs typeface="+mj-cs"/>
              </a:rPr>
              <a:t>со дня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Candara" pitchFamily="34" charset="0"/>
                <a:ea typeface="+mj-ea"/>
                <a:cs typeface="+mj-cs"/>
              </a:rPr>
              <a:t> рождения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116632"/>
            <a:ext cx="8915400" cy="16421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Тургенев</a:t>
            </a: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Иван Сергеевич</a:t>
            </a: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(</a:t>
            </a:r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1818 </a:t>
            </a:r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- </a:t>
            </a:r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1883)</a:t>
            </a:r>
            <a:endParaRPr lang="ru-RU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2348880"/>
            <a:ext cx="4248472" cy="363326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русский </a:t>
            </a:r>
            <a:r>
              <a:rPr lang="ru-RU" b="1" dirty="0" smtClean="0">
                <a:latin typeface="Candara" pitchFamily="34" charset="0"/>
              </a:rPr>
              <a:t>писатель</a:t>
            </a:r>
            <a:endParaRPr lang="ru-RU" b="1" dirty="0" smtClean="0">
              <a:latin typeface="Candara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поэт</a:t>
            </a:r>
            <a:endParaRPr lang="ru-RU" b="1" dirty="0" smtClean="0">
              <a:latin typeface="Candara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публицист</a:t>
            </a:r>
            <a:endParaRPr lang="ru-RU" b="1" dirty="0" smtClean="0">
              <a:latin typeface="Candara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драматург</a:t>
            </a:r>
            <a:endParaRPr lang="ru-RU" b="1" dirty="0" smtClean="0">
              <a:latin typeface="Candara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переводчик</a:t>
            </a:r>
            <a:endParaRPr lang="ru-RU" b="1" dirty="0" smtClean="0">
              <a:latin typeface="Candara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один из классиков русской литературы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15362" name="Picture 2" descr="http://flomaster.club/uploads/posts/2022-06/1655747556_7-flomaster-club-p-i-s-turgenev-portret-krasivo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3080" y="1988840"/>
            <a:ext cx="3393426" cy="4506963"/>
          </a:xfrm>
          <a:prstGeom prst="rect">
            <a:avLst/>
          </a:prstGeom>
          <a:noFill/>
        </p:spPr>
      </p:pic>
      <p:pic>
        <p:nvPicPr>
          <p:cNvPr id="25603" name="Picture 3" descr="http://cliparts.co/cliparts/Acb/r9y/Acbr9yAK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4953000" y="2420888"/>
            <a:ext cx="482453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88032"/>
            <a:ext cx="8784976" cy="2708920"/>
          </a:xfrm>
        </p:spPr>
        <p:txBody>
          <a:bodyPr>
            <a:noAutofit/>
          </a:bodyPr>
          <a:lstStyle/>
          <a:p>
            <a:pPr marL="0" indent="0" algn="just">
              <a:lnSpc>
                <a:spcPts val="2500"/>
              </a:lnSpc>
              <a:buClr>
                <a:srgbClr val="C00000"/>
              </a:buClr>
              <a:buNone/>
            </a:pPr>
            <a:r>
              <a:rPr lang="ru-RU" sz="2400" b="1" dirty="0" smtClean="0">
                <a:latin typeface="Candara" pitchFamily="34" charset="0"/>
              </a:rPr>
              <a:t>Творческое наследие И. </a:t>
            </a:r>
            <a:r>
              <a:rPr lang="ru-RU" sz="2400" b="1" dirty="0" smtClean="0">
                <a:latin typeface="Candara" pitchFamily="34" charset="0"/>
              </a:rPr>
              <a:t>Тургенева </a:t>
            </a:r>
            <a:r>
              <a:rPr lang="ru-RU" sz="2400" b="1" dirty="0" smtClean="0">
                <a:latin typeface="Candara" pitchFamily="34" charset="0"/>
              </a:rPr>
              <a:t>велико: романы </a:t>
            </a:r>
            <a:r>
              <a:rPr lang="ru-RU" sz="2400" b="1" dirty="0" smtClean="0">
                <a:latin typeface="Candara" pitchFamily="34" charset="0"/>
              </a:rPr>
              <a:t>«Рудин», «Дворянское гнездо», «Накануне», «Отцы и дети», «Дым», «Новь»; повести «Бретер», «Дневник лишнего человека», «Постоялый двор», «Ася», «Первая любовь», «Вешние воды»; рассказы и очерки, среди них «Муму», «Бригадир», «Странная история»; цикл «Записки охотника», драматические произведения, стихотворения в прозе, литературная </a:t>
            </a:r>
            <a:r>
              <a:rPr lang="ru-RU" sz="2400" b="1" dirty="0" smtClean="0">
                <a:latin typeface="Candara" pitchFamily="34" charset="0"/>
              </a:rPr>
              <a:t>критика.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4338" name="Picture 2" descr="https://artelbook.ru/wp-content/uploads/2020/01/4-5-768x76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5552" y="2765376"/>
            <a:ext cx="3975992" cy="3975992"/>
          </a:xfrm>
          <a:prstGeom prst="rect">
            <a:avLst/>
          </a:prstGeom>
          <a:noFill/>
        </p:spPr>
      </p:pic>
      <p:pic>
        <p:nvPicPr>
          <p:cNvPr id="14340" name="Picture 4" descr="https://moiarussia.ru/wp-content/uploads/2017/01/pamyatnik-Turgenevu-spb.jpg"/>
          <p:cNvPicPr>
            <a:picLocks noChangeAspect="1" noChangeArrowheads="1"/>
          </p:cNvPicPr>
          <p:nvPr/>
        </p:nvPicPr>
        <p:blipFill>
          <a:blip r:embed="rId4" cstate="print"/>
          <a:srcRect l="28146" t="7548" r="19880"/>
          <a:stretch>
            <a:fillRect/>
          </a:stretch>
        </p:blipFill>
        <p:spPr bwMode="auto">
          <a:xfrm>
            <a:off x="5239021" y="2925412"/>
            <a:ext cx="3098353" cy="3671940"/>
          </a:xfrm>
          <a:prstGeom prst="rect">
            <a:avLst/>
          </a:prstGeom>
          <a:noFill/>
        </p:spPr>
      </p:pic>
      <p:pic>
        <p:nvPicPr>
          <p:cNvPr id="25603" name="Picture 3" descr="http://cliparts.co/cliparts/Acb/r9y/Acbr9yAK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4817066" y="3077042"/>
            <a:ext cx="3944275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8584" y="1484784"/>
            <a:ext cx="7632848" cy="3744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Берегите наш язык, наш прекрасный русский язык, - это клад, это достояние, переданное нам нашими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предшественниками. Обращайтесь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почтительно с этим могущественным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орудием».</a:t>
            </a: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2600" y="1844824"/>
            <a:ext cx="7200800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«Говорят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, всякая мысль подобна тесту: стоит помять её хорошенько - всё из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неё сделаешь».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0592" y="1772816"/>
            <a:ext cx="7488832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Если ждать минуты, когда всё, решительно всё будет готово, - никогда не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придётся начинать».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68863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1844824"/>
            <a:ext cx="7920880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Любовь сильнее смерти и страха смерти. </a:t>
            </a: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Только ею, только любовью держится и движется </a:t>
            </a: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жизнь».</a:t>
            </a:r>
            <a:endParaRPr lang="ru-RU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8584" y="1412776"/>
            <a:ext cx="7704856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«Любовь.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...в ней всё тайна: как она приходит, как развивается, как исчезает.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То является она вдруг, несомненная, радостная, как день; то долго тлеет, как огонь под золой, и пробивается пламенем в душе, когда уже всё разрушено;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      то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вползает она в сердце, как змея,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    то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вдруг выскользнет из него </a:t>
            </a: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вон».</a:t>
            </a:r>
            <a:endParaRPr lang="ru-RU" sz="3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96616" y="1412776"/>
            <a:ext cx="7200800" cy="388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Наши недостатки растут на одной почве </a:t>
            </a: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   с </a:t>
            </a: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нашими достоинствами, и трудно вырвать одни, пощадив </a:t>
            </a: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другие».</a:t>
            </a:r>
            <a:endParaRPr lang="ru-RU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8584" y="1700808"/>
            <a:ext cx="7848872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Не читайте что попало, а со строгим выбором.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Воспитывайте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свой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 вкус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и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мышление».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4648" y="1628800"/>
            <a:ext cx="7056784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Сознание честно выдержанной борьбы едва ли не выше торжества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победы».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0632" y="1628800"/>
            <a:ext cx="6768752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Нечего ждать вдохновения: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придёт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оно - тем лучше, а ты всё-таки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работай».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4608" y="1556792"/>
            <a:ext cx="7056784" cy="3744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Себялюбие - самоубийство.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Себялюбивый человек засыхает словно одинокое, бесплодное дерево; но самолюбие как деятельное стремление к совершенству есть источник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великого».</a:t>
            </a: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96616" y="2060848"/>
            <a:ext cx="7056784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Счастье - как здоровье: когда его не замечаешь,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значит,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оно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есть».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3316" name="Picture 4" descr="https://catherineasquithgallery.com/uploads/posts/2021-02/1612749446_187-p-goluboi-fon-s-ramkoi-dlya-teksta-236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464" y="548680"/>
            <a:ext cx="9541339" cy="57606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96616" y="1412776"/>
            <a:ext cx="7056784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«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У счастья нет завтрашнего дня, у него нет и вчерашнего, оно не помнит прошедшего, 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 не 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думает о будущем, у него есть настоящее - и то 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     не 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день, а мгновение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itchFamily="34" charset="0"/>
              </a:rPr>
              <a:t>».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Candara" pitchFamily="34" charset="0"/>
              </a:rPr>
              <a:t>Источник</a:t>
            </a:r>
            <a:endParaRPr lang="ru-RU" sz="40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844824"/>
            <a:ext cx="8915400" cy="2548879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Candara" pitchFamily="34" charset="0"/>
              </a:rPr>
              <a:t>Королькова А.В. Словарь афоризмов русских писателей / А.В. Королькова, А.Г. Ломов, А.Н. Тихонов; под руководством доктора филологических наук, профессора А.Н. </a:t>
            </a:r>
            <a:r>
              <a:rPr lang="ru-RU" b="1" dirty="0" smtClean="0">
                <a:latin typeface="Candara" pitchFamily="34" charset="0"/>
              </a:rPr>
              <a:t>Тихонова. </a:t>
            </a:r>
            <a:r>
              <a:rPr lang="ru-RU" b="1" dirty="0" smtClean="0">
                <a:latin typeface="Candara" pitchFamily="34" charset="0"/>
              </a:rPr>
              <a:t>– Москва : </a:t>
            </a:r>
            <a:r>
              <a:rPr lang="ru-RU" b="1" dirty="0" smtClean="0">
                <a:latin typeface="Candara" pitchFamily="34" charset="0"/>
              </a:rPr>
              <a:t>Русский </a:t>
            </a:r>
            <a:r>
              <a:rPr lang="ru-RU" b="1" dirty="0" err="1" smtClean="0">
                <a:latin typeface="Candara" pitchFamily="34" charset="0"/>
              </a:rPr>
              <a:t>язык-Медиа</a:t>
            </a:r>
            <a:r>
              <a:rPr lang="ru-RU" b="1" dirty="0" smtClean="0">
                <a:latin typeface="Candara" pitchFamily="34" charset="0"/>
              </a:rPr>
              <a:t>, 2004. - 636 с.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430</Words>
  <Application>Microsoft Office PowerPoint</Application>
  <PresentationFormat>Лист A4 (210x297 мм)</PresentationFormat>
  <Paragraphs>25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Тургенев Иван Сергеевич (1818 - 1883)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Источник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113</cp:revision>
  <dcterms:created xsi:type="dcterms:W3CDTF">2017-11-07T07:47:48Z</dcterms:created>
  <dcterms:modified xsi:type="dcterms:W3CDTF">2023-11-09T08:39:27Z</dcterms:modified>
</cp:coreProperties>
</file>