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308" r:id="rId3"/>
    <p:sldId id="272" r:id="rId4"/>
    <p:sldId id="259" r:id="rId5"/>
    <p:sldId id="364" r:id="rId6"/>
    <p:sldId id="365" r:id="rId7"/>
    <p:sldId id="353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77" r:id="rId17"/>
    <p:sldId id="378" r:id="rId18"/>
    <p:sldId id="379" r:id="rId19"/>
    <p:sldId id="357" r:id="rId20"/>
    <p:sldId id="366" r:id="rId21"/>
    <p:sldId id="281" r:id="rId22"/>
  </p:sldIdLst>
  <p:sldSz cx="9144000" cy="5715000" type="screen16x1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827305"/>
            <a:ext cx="8520600" cy="2280667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3149028"/>
            <a:ext cx="8520600" cy="880667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389834"/>
            <a:ext cx="8520600" cy="935333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33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6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33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3999900" cy="3796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280528"/>
            <a:ext cx="3999900" cy="3796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617333"/>
            <a:ext cx="2808000" cy="839667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544000"/>
            <a:ext cx="2808000" cy="3532667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500167"/>
            <a:ext cx="6367800" cy="4545333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39"/>
            <a:ext cx="4572000" cy="571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370194"/>
            <a:ext cx="40452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3114528"/>
            <a:ext cx="4045200" cy="1372333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804528"/>
            <a:ext cx="3837000" cy="4105667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700639"/>
            <a:ext cx="5998800" cy="672333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229028"/>
            <a:ext cx="8520600" cy="2181667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502472"/>
            <a:ext cx="8520600" cy="1445333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aralbum.ru/category/war/east/stalingrad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mil.ru/winner_may/history/more.htm?id=11795520@cmsArticle" TargetMode="External"/><Relationship Id="rId5" Type="http://schemas.openxmlformats.org/officeDocument/2006/relationships/hyperlink" Target="http://www.stalingrad-battle.ru/index.php?option=com_content&amp;view=article&amp;id=386" TargetMode="External"/><Relationship Id="rId4" Type="http://schemas.openxmlformats.org/officeDocument/2006/relationships/hyperlink" Target="http://waralbum.ru/category/war/east/kurs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Ð¤Ð¾ÑÐ¾: ÐÑÐ°ÐºÐ° ÑÐ¾Ð²ÐµÑÑÐºÐ¸Ñ ÑÐ°Ð½ÐºÐ¾Ð² Ð¢-34-76 Ñ Ð´ÐµÑÐ°Ð½ÑÐ¾Ð¼ Ð½Ð° Ð±ÑÐ¾Ð½Ðµ Ð½Ð° ÐÑÑÑÐºÐ¾Ð¹ Ð´ÑÐ³Ðµ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6639"/>
          <a:stretch>
            <a:fillRect/>
          </a:stretch>
        </p:blipFill>
        <p:spPr bwMode="auto">
          <a:xfrm>
            <a:off x="1043608" y="-22308"/>
            <a:ext cx="8100392" cy="5737308"/>
          </a:xfrm>
          <a:prstGeom prst="rect">
            <a:avLst/>
          </a:prstGeom>
          <a:noFill/>
        </p:spPr>
      </p:pic>
      <p:pic>
        <p:nvPicPr>
          <p:cNvPr id="35844" name="Picture 4" descr="http://galerey-room.ru/images/072420_139269746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615" y="-1"/>
            <a:ext cx="3228241" cy="5715001"/>
          </a:xfrm>
          <a:prstGeom prst="rect">
            <a:avLst/>
          </a:prstGeom>
          <a:noFill/>
        </p:spPr>
      </p:pic>
      <p:pic>
        <p:nvPicPr>
          <p:cNvPr id="25602" name="Picture 2" descr="https://xn----7sbbdcrylc1ahd6a1as4e7b.xn--p1ai/wp-content/uploads/2023/03/logo-kvadrat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625252"/>
            <a:ext cx="2837109" cy="25749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95536" y="265212"/>
            <a:ext cx="8424936" cy="2160240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Курская битва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(5 июля  – 23 августа 1943) – одно из ключевых сражений Второй мировой войны и Великой Отечественной войны.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Это была одна из крупнейших танковых битв в истории. В ней участвовали около двух миллионов человек, шесть тысяч танков, четыре тысячи самолётов. 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Победа на Курской дуге и последовавшее стратегическое наступление по плану летне-осенней кампании 1943 г. ознаменовали завершение коренного перелома в войне.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Ð¤Ð¾ÑÐ¾: ÐÐ¾Ð¹ÑÑ Ð¿Ð¾Ð´ÑÐ°Ð·Ð´ÐµÐ»ÐµÐ½Ð¸Ñ Ð. ÐÑÑÐ°ÐºÐ° Ð¿ÑÐ¸ Ð¿Ð¾Ð´Ð´ÐµÑÐ¶ÐºÐµ Ð°ÑÑÐ¸Ð»Ð»ÐµÑÐ¸Ð¸ Ð²ÐµÐ´ÑÑ Ð½Ð°ÑÑÑÐ¿Ð»ÐµÐ½Ð¸Ðµ [2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416" y="2641476"/>
            <a:ext cx="7620000" cy="25241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32935"/>
            <a:ext cx="8520600" cy="63633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«Чёрный день» (С.П. Алексеев)</a:t>
            </a:r>
            <a:b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endParaRPr lang="ru-RU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769268"/>
            <a:ext cx="7056784" cy="1224136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Гудит, грохочет металлом битва.  Сошлись две силы на русском поле.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Лавина стали сошлась с лавиной.  Смешались в схватке огонь и люди.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Зловещей гарью покрылось небо…</a:t>
            </a:r>
          </a:p>
        </p:txBody>
      </p:sp>
      <p:pic>
        <p:nvPicPr>
          <p:cNvPr id="25602" name="Picture 2" descr="http://voxxter.ru/common/img/exposition/1153/983145.jpg"/>
          <p:cNvPicPr>
            <a:picLocks noChangeAspect="1" noChangeArrowheads="1"/>
          </p:cNvPicPr>
          <p:nvPr/>
        </p:nvPicPr>
        <p:blipFill>
          <a:blip r:embed="rId3"/>
          <a:srcRect t="2051"/>
          <a:stretch>
            <a:fillRect/>
          </a:stretch>
        </p:blipFill>
        <p:spPr bwMode="auto">
          <a:xfrm>
            <a:off x="1475656" y="2065412"/>
            <a:ext cx="6241182" cy="34396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323528" y="193204"/>
            <a:ext cx="8520600" cy="10801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12 июля 1943 года.</a:t>
            </a:r>
            <a:br>
              <a:rPr lang="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Сражение под Прохоровкой </a:t>
            </a:r>
            <a:endParaRPr dirty="0"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3568" y="1345332"/>
            <a:ext cx="7848872" cy="18722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12 июля 1943 года под селением Прохоровка, южнее Курска, произошло величайшее во всей истории Великой Отечественной войны танковое сражение. Почти 1200 боевых машин и самоходных орудий приняло участие в этом небывалом сражении.</a:t>
            </a:r>
            <a:endParaRPr lang="ru" sz="20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6" name="Picture 2" descr="Ð¤Ð¾ÑÐ¾: ÐÐ¾ÑÑÑÐ¸Ð¹ Ð½ÐµÐ¼ÐµÑÐºÐ¸Ð¹ ÑÐ°Ð½Ðº Pz.Kpfw. VI Â«Ð¢Ð¸Ð³ÑÂ» Ð² Ð¿Ð¾Ð»Ðµ Ð²Ð¾ Ð²ÑÐµÐ¼Ñ Ð¾Ð¿ÐµÑÐ°ÑÐ¸Ð¸ Â«Ð¦Ð¸ÑÐ°Ð´ÐµÐ»ÑÂ»"/>
          <p:cNvPicPr>
            <a:picLocks noChangeAspect="1" noChangeArrowheads="1"/>
          </p:cNvPicPr>
          <p:nvPr/>
        </p:nvPicPr>
        <p:blipFill>
          <a:blip r:embed="rId4"/>
          <a:srcRect r="8814"/>
          <a:stretch>
            <a:fillRect/>
          </a:stretch>
        </p:blipFill>
        <p:spPr bwMode="auto">
          <a:xfrm>
            <a:off x="5724128" y="3167766"/>
            <a:ext cx="2971516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2" descr="Ð¤Ð¾ÑÐ¾: Ð¢Ð°Ð½ÐºÐ¸ Ð¢-34 Ñ Ð´ÐµÑÐ°Ð½ÑÐ¾Ð¼ Ð½Ð° Ð¸ÑÑÐ¾Ð´Ð½Ð¾Ð¹ Ð¿Ð¾Ð·Ð¸ÑÐ¸Ð¸ Ð´Ð»Ñ Ð°ÑÐ°ÐºÐ¸ Ð½Ð° ÑÐµÐ²ÐµÑÐ½Ð¾Ð¼ ÑÐ°ÑÐµ ÐÑÑÑÐºÐ¾Ð¹ Ð´ÑÐ³Ð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7544" y="3145532"/>
            <a:ext cx="4968552" cy="22544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21196"/>
            <a:ext cx="8136904" cy="112930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Через Прохоровку проходила железная дорога из Белгорода на Курск.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Сюда и устремились теперь фашисты. Движутся фашистские танки — «тигры», «пантеры» и самоходные орудия — «фердинанды» на Прохоровку.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8" name="Picture 2" descr="Ð¤Ð¾ÑÐ¾: ÐÐµÐ¼ÐµÑÐºÐ°Ñ Ð¡ÐÐ£ Â«Ð¤ÐµÑÐ´Ð¸Ð½Ð°Ð½Ð´Â» Ð½Ð° ÐÑÑÑÐºÐ¾Ð¹ Ð´ÑÐ³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736" y="3490306"/>
            <a:ext cx="4248472" cy="20711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2" descr="Ð¤Ð¾ÑÐ¾: Ð¢Ð°Ð½ÐºÐ¸ Â«ÐÐ°Ð½ÑÐµÑÐ°Â» Ð² ÑÐ°Ð¹Ð¾Ð½Ðµ ÐÑÐ»Ð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8064" y="1417340"/>
            <a:ext cx="3127491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2" descr="Ð¤Ð¾ÑÐ¾: Ð¢Ð°Ð½Ðº Â«Ð¢Ð¸Ð³ÑÂ» 505-Ð³Ð¾ ÑÐ°Ð½ÐºÐ¾Ð²Ð¾Ð³Ð¾ Ð±Ð°ÑÐ°Ð»ÑÐ¾Ð½Ð° Ð²ÐµÑÐ¼Ð°ÑÑÐ°, Ð·Ð°ÑÐ²Ð°ÑÐµÐ½Ð½ÑÐ¹ Ð½Ð° ÐÑÑÑÐºÐ¾Ð¹ Ð´ÑÐ³Ðµ [2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7584" y="1417340"/>
            <a:ext cx="3141210" cy="2281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3080" y="337220"/>
            <a:ext cx="7165304" cy="1224136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 в это время навстречу фашистам идёт советская танковая армия. Встретились танки. Вступили в бой.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9" name="Picture 2" descr="ÐÑÑÑÐºÐ°Ñ Ð±Ð¸ÑÐ²Ð° -Ð¢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7183" y="1849389"/>
            <a:ext cx="4924897" cy="31683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2" descr="Ð¸ÑÐºÑÑÑÑÐ²Ð¾ ÐºÑÑÑÐºÐ°Ñ Ð´ÑÐ³Ð°"/>
          <p:cNvPicPr>
            <a:picLocks noChangeAspect="1" noChangeArrowheads="1"/>
          </p:cNvPicPr>
          <p:nvPr/>
        </p:nvPicPr>
        <p:blipFill>
          <a:blip r:embed="rId4">
            <a:lum bright="10000" contrast="10000"/>
          </a:blip>
          <a:srcRect/>
          <a:stretch>
            <a:fillRect/>
          </a:stretch>
        </p:blipFill>
        <p:spPr bwMode="auto">
          <a:xfrm>
            <a:off x="4932040" y="1273324"/>
            <a:ext cx="3024336" cy="19885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 descr="https://topwar.ru/uploads/posts/2010-07/1278062584_katush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128" y="3145532"/>
            <a:ext cx="3024336" cy="22886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467544" y="193204"/>
            <a:ext cx="8520600" cy="13477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Ворвались наши в ряды фашистов. Ближний бой выгоден нашим танкам. </a:t>
            </a:r>
          </a:p>
          <a:p>
            <a:pPr marL="0" lvl="0" indent="0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ближнем бою теряют фашистские «тигры» своё преимущество. С близкого расстояния легче у «тигра» пробить броню, легче зайти и ударить сбоку.</a:t>
            </a:r>
            <a:endParaRPr lang="ru" sz="2000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37892" name="Picture 4" descr="https://cdn.culture.ru/images/74edd5a2-8384-500e-8208-9371e40d244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9672" y="1561356"/>
            <a:ext cx="5904656" cy="39441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755576" y="265212"/>
            <a:ext cx="7560840" cy="13477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Умело бьются советские танкисты. Достаётся фашистским «тиграм». </a:t>
            </a:r>
          </a:p>
          <a:p>
            <a:pPr marL="0" lvl="0" indent="0" algn="ctr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Но и наши несут потери. Разгорается ярче битва.</a:t>
            </a:r>
            <a:endParaRPr lang="ru" sz="2000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22532" name="Picture 4" descr="https://russian7.ru/wp-content/uploads/2019/11/1-5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3648" y="1273324"/>
            <a:ext cx="6264696" cy="41785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971600" y="337220"/>
            <a:ext cx="7992888" cy="13477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 помощь танкам пришли самолёты. Повисли они над полем. Истребители, штурмовики, бомбардировщики. Наши и фашистские — смешались в небе. И там под солнцем грохочет битва.</a:t>
            </a:r>
            <a:endParaRPr lang="ru" sz="2000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5" name="Picture 2" descr="Ð¤Ð¾ÑÐ¾: Ð¡Ð¾Ð²ÐµÑÑÐºÐ¸Ð¹ Ð¸ÑÑÑÐµÐ±Ð¸ÑÐµÐ»Ñ ÐÐ°-5Ð¤ Ð² Ð¿Ð¾Ð»ÐµÑÐµ Ð² ÑÐ°Ð¹Ð¾Ð½Ðµ ÐÑÑÑÐºÐ¾Ð¹ Ð´ÑÐ³Ð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520" y="1849388"/>
            <a:ext cx="4342832" cy="24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650" name="Picture 2" descr="https://xn--b1acfbp9ane.xn--p1ai/sites/default/files/2013/08/g108-2-1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98590" y="2497460"/>
            <a:ext cx="4093890" cy="26052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1043608" y="193204"/>
            <a:ext cx="6912768" cy="13477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 помощь танкам пришла артиллерия. Наша и фашистская. Бьют пушки прямой наводкой. Стойко стоят расчёты. </a:t>
            </a:r>
          </a:p>
          <a:p>
            <a:pPr marL="0" lvl="0" indent="0" algn="ctr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Снаряды дырявят небо и землю.</a:t>
            </a:r>
            <a:endParaRPr lang="ru" sz="2000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5" name="Picture 2" descr="Ð¤Ð¾ÑÐ¾: Ð Ð°ÑÑÐµÑ Ð³Ð°ÑÐ±Ð¸ÑÑ Ð-30 1-Ð¹ Ð±Ð°ÑÐ°ÑÐµÐ¸ 208-Ð³Ð¾ Ð³Ð°Ð¿ Ð²ÐµÐ´ÐµÑ Ð¾Ð³Ð¾Ð½Ñ Ð¿Ð¾ Ð²ÑÐ°Ð³Ñ"/>
          <p:cNvPicPr>
            <a:picLocks noChangeAspect="1" noChangeArrowheads="1"/>
          </p:cNvPicPr>
          <p:nvPr/>
        </p:nvPicPr>
        <p:blipFill>
          <a:blip r:embed="rId4"/>
          <a:srcRect t="3018"/>
          <a:stretch>
            <a:fillRect/>
          </a:stretch>
        </p:blipFill>
        <p:spPr bwMode="auto">
          <a:xfrm>
            <a:off x="1331640" y="1544499"/>
            <a:ext cx="6408711" cy="39544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1115616" y="265212"/>
            <a:ext cx="6912768" cy="13477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Солнце давно в зените. В полном разгаре битва.</a:t>
            </a:r>
            <a:endParaRPr lang="ru" sz="2000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6386" name="Picture 2" descr="https://kcson27.uszn032.ru/documents/0a180ad541a752ac0816236a2e18f9e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3568" y="1057300"/>
            <a:ext cx="5766304" cy="43206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588224" y="2785492"/>
            <a:ext cx="2232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latin typeface="Arial Narrow" pitchFamily="34" charset="0"/>
              </a:rPr>
              <a:t>Композиция «Танковое сражение под Прохоровкой. Таран»</a:t>
            </a:r>
            <a:endParaRPr lang="ru-RU" sz="18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1043608" y="121196"/>
            <a:ext cx="7488832" cy="1656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Плацдарм, на котором идёт сражение, совсем невелик. </a:t>
            </a:r>
          </a:p>
          <a:p>
            <a:pPr marL="0" lvl="0" indent="0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Река </a:t>
            </a:r>
            <a:r>
              <a:rPr lang="ru-RU" sz="2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Псёл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с одной стороны. С другой — железнодорожная насыпь. </a:t>
            </a:r>
          </a:p>
          <a:p>
            <a:pPr marL="0" lvl="0" indent="0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 трудом разместилось здесь столько танков. Тесно махинам </a:t>
            </a:r>
          </a:p>
          <a:p>
            <a:pPr marL="0" lvl="0" indent="0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 тесном поле. Чуть ли не трутся они бортами.</a:t>
            </a:r>
            <a:endParaRPr lang="ru" sz="2000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5" name="Picture 2" descr="https://www.politnavigator.net/wp-content/uploads/2021/07/EctJr_xXsAA1Zi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95402" y="1777380"/>
            <a:ext cx="6100934" cy="37266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827584" y="265212"/>
            <a:ext cx="7488832" cy="1656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Всё больше, всё больше подбитых танков. Кострами пылает поле — то догорают танки. Дым над землёй поднялся, завесой окутал поле. Солнце в чаду, в тумане, словно чадру надело.</a:t>
            </a:r>
            <a:endParaRPr lang="ru" sz="2000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5" name="Picture 2" descr="ÐÐ¸ÑÐ²Ð° Ð½Ð° ÐºÑÑÑÐºÐ¾Ð¹ Ð´ÑÐ³Ð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576" y="1611212"/>
            <a:ext cx="7620000" cy="3838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1331640" y="193204"/>
            <a:ext cx="6408712" cy="1656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 утихает, грохочет битва. Самолёты всё так же в небе. Всё так же не умолкает раскат орудий.</a:t>
            </a:r>
            <a:endParaRPr lang="ru" sz="2000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/>
          <a:srcRect l="13057" t="5464" r="13977" b="7104"/>
          <a:stretch>
            <a:fillRect/>
          </a:stretch>
        </p:blipFill>
        <p:spPr bwMode="auto">
          <a:xfrm>
            <a:off x="1468903" y="1201316"/>
            <a:ext cx="6199441" cy="41764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0" y="-1"/>
            <a:ext cx="9144001" cy="5715001"/>
          </a:xfrm>
          <a:prstGeom prst="rect">
            <a:avLst/>
          </a:prstGeom>
          <a:noFill/>
        </p:spPr>
      </p:pic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1475656" y="193204"/>
            <a:ext cx="6408712" cy="1656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Клонилось солнце к траве, к закату. Устали люди, земля и небо. А бой всё шёл, всё не кончался. И оставалось пока неясным, кому быть в первых, за кем здесь сила.</a:t>
            </a:r>
            <a:endParaRPr lang="ru" sz="2000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8194" name="Picture 2" descr="https://mil.ru/files/morf/1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8998" y="1633364"/>
            <a:ext cx="6807378" cy="38498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899592" y="409228"/>
            <a:ext cx="5328592" cy="1656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Но вот над полем пронеслось: отходят «тигры». И вслед за этим как гром: «Победа!»</a:t>
            </a:r>
            <a:endParaRPr lang="ru" sz="2000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6146" name="Picture 2" descr="https://mil.ru/files/morf/2(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5363" y="1201316"/>
            <a:ext cx="3255109" cy="40324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8" name="Picture 4" descr="https://www.pravmir.ru/wp-content/uploads/2013/07/i_L7mA9lFP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999" y="1561356"/>
            <a:ext cx="5101089" cy="3168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539552" y="265212"/>
            <a:ext cx="8136904" cy="1656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Проиграли фашисты танковое сражение под Прохоровкой. </a:t>
            </a:r>
          </a:p>
          <a:p>
            <a:pPr marL="0" lvl="0" indent="0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Был восьмой день Курской битвы. «Чёрным днём» назвали его фашисты.</a:t>
            </a:r>
            <a:endParaRPr lang="ru" sz="2000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5" name="Picture 2" descr="Ð¤Ð¾ÑÐ¾: ÐÑÐ°ÑÐ½Ð¾Ð°ÑÐ¼ÐµÐµÑ Ð¾ÑÐ¼Ð°ÑÑÐ¸Ð²Ð°ÐµÑ Ð¿Ð¾Ð»Ðµ Ð±Ð¾Ñ Ñ ÑÐ°Ð½ÐºÐ°Ð¼Ð¸ Ð²ÐµÑÐ¼Ð°ÑÑÐ°, ÑÐ½Ð¸ÑÑÐ¾Ð¶ÐµÐ½Ð½ÑÐ¼Ð¸ Ð½Ð° ÐÑÑÑÐºÐ¾Ð¹ Ð´ÑÐ³Ð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0629" y="1370985"/>
            <a:ext cx="6349723" cy="40876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4355976" y="337220"/>
            <a:ext cx="4536504" cy="23762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Наступление на юге от Курска, так же как и на севере, закончилось для фашистов полным провалом. Всего лишь на 35 километров смогли здесь фашисты вперёд продвинуться. Остановили и тут наши войска фашистов.</a:t>
            </a:r>
            <a:endParaRPr lang="ru" sz="2000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2050" name="Picture 2" descr="https://mil.ru/files/morf/5(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552" y="625252"/>
            <a:ext cx="3620335" cy="45557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8" name="Picture 2" descr="https://topwar.ru/uploads/posts/2019-07/1563032192_15___181_6a9ec25eg5k4wcc0cck0cw8ck_ejcuplo1l0oo0sk8c40s8osc4_th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31591" y="2713484"/>
            <a:ext cx="3972857" cy="2736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395536" y="193204"/>
            <a:ext cx="8568952" cy="18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1995 году в Прохоровке был открыт 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Храм Святых Апостолов Петра и Павла  в память о погибших в танковом сражении</a:t>
            </a:r>
            <a:r>
              <a:rPr lang="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 мраморных плитах его стен высечены имена 7 тысяч воинов, павших в той битве.</a:t>
            </a:r>
          </a:p>
          <a:p>
            <a:pPr marL="0" lvl="0" indent="0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Главным памятником мемориального комплекса «Прохоровское поле» является Памятник Победы – звонница.</a:t>
            </a:r>
            <a:endParaRPr lang="ru" sz="2000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00354" name="Picture 2" descr="Prokhorovka Big Temple.jpg"/>
          <p:cNvPicPr>
            <a:picLocks noChangeAspect="1" noChangeArrowheads="1"/>
          </p:cNvPicPr>
          <p:nvPr/>
        </p:nvPicPr>
        <p:blipFill>
          <a:blip r:embed="rId4"/>
          <a:srcRect r="5734"/>
          <a:stretch>
            <a:fillRect/>
          </a:stretch>
        </p:blipFill>
        <p:spPr bwMode="auto">
          <a:xfrm>
            <a:off x="683568" y="2137420"/>
            <a:ext cx="2412172" cy="34088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0356" name="Picture 4" descr="Ð¤Ð°Ð¹Ð»:Prokhorovka Wall B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19872" y="2137419"/>
            <a:ext cx="2538283" cy="33843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0358" name="Picture 6" descr="http://img-7.photosight.ru/79a/5332480_larg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75585" y="2137420"/>
            <a:ext cx="2256251" cy="3384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3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899592" y="193204"/>
            <a:ext cx="7272808" cy="14401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Прохоровское поле как место сражения является третьим ратным полем России </a:t>
            </a:r>
          </a:p>
          <a:p>
            <a:pPr marL="0" lvl="0" indent="0" algn="ctr">
              <a:buNone/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после Куликова поля и Бородинского. </a:t>
            </a:r>
          </a:p>
        </p:txBody>
      </p:sp>
      <p:pic>
        <p:nvPicPr>
          <p:cNvPr id="31746" name="Picture 2" descr="https://live.staticflickr.com/826/41145563924_4f36b1f53a_b.jpg"/>
          <p:cNvPicPr>
            <a:picLocks noChangeAspect="1" noChangeArrowheads="1"/>
          </p:cNvPicPr>
          <p:nvPr/>
        </p:nvPicPr>
        <p:blipFill>
          <a:blip r:embed="rId4"/>
          <a:srcRect t="12286"/>
          <a:stretch>
            <a:fillRect/>
          </a:stretch>
        </p:blipFill>
        <p:spPr bwMode="auto">
          <a:xfrm>
            <a:off x="1162855" y="1561356"/>
            <a:ext cx="6649506" cy="38902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.vaseneva\Pictures\фоны и рамки\1335713904.jpg"/>
          <p:cNvPicPr>
            <a:picLocks noChangeAspect="1" noChangeArrowheads="1"/>
          </p:cNvPicPr>
          <p:nvPr/>
        </p:nvPicPr>
        <p:blipFill>
          <a:blip r:embed="rId2"/>
          <a:srcRect t="4786" b="1409"/>
          <a:stretch>
            <a:fillRect/>
          </a:stretch>
        </p:blipFill>
        <p:spPr bwMode="auto">
          <a:xfrm>
            <a:off x="-1" y="-1"/>
            <a:ext cx="9144001" cy="5715001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Источники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43888" y="1280528"/>
            <a:ext cx="8520600" cy="379600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Алексеев С.П. От Москвы до Берлина : рассказы о Великой Отечественной войне / Сергей Алексеев ; ил. Н. </a:t>
            </a:r>
            <a:r>
              <a:rPr lang="ru-RU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Беланова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. – М. : </a:t>
            </a:r>
            <a:r>
              <a:rPr lang="ru-RU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Астрель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: АСТ, 2007. – 414 с. – (Внеклассное чтение).</a:t>
            </a:r>
          </a:p>
          <a:p>
            <a:pPr marL="0" indent="0">
              <a:buNone/>
            </a:pP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  <a:hlinkClick r:id="rId3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  <a:hlinkClick r:id="rId4"/>
              </a:rPr>
              <a:t>https://</a:t>
            </a:r>
            <a:r>
              <a:rPr lang="ru-RU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  <a:hlinkClick r:id="rId4"/>
              </a:rPr>
              <a:t>прохоровское-поле.рф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  <a:hlinkClick r:id="rId4"/>
              </a:rPr>
              <a:t>/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  <a:hlinkClick r:id="rId4"/>
              </a:rPr>
              <a:t>https://ru.wikipedia.org/wiki/</a:t>
            </a:r>
            <a:r>
              <a:rPr lang="ru-RU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  <a:hlinkClick r:id="rId4"/>
              </a:rPr>
              <a:t>Курская_битва#Оценка_сил_сторон</a:t>
            </a: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  <a:hlinkClick r:id="rId4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  <a:hlinkClick r:id="rId4"/>
              </a:rPr>
              <a:t>http://waralbum.ru/category/war/east/kursk/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</a:t>
            </a: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  <a:hlinkClick r:id="rId5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  <a:hlinkClick r:id="rId6"/>
              </a:rPr>
              <a:t>https://mil.ru/winner_may/history/more.htm?id=11795520@cmsArticle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Arial Narrow" pitchFamily="34" charset="0"/>
              </a:rPr>
              <a:t> </a:t>
            </a:r>
          </a:p>
          <a:p>
            <a:pPr marL="0" indent="0">
              <a:buNone/>
            </a:pP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1504</TotalTime>
  <Words>631</Words>
  <Application>Microsoft Office PowerPoint</Application>
  <PresentationFormat>Экран (16:10)</PresentationFormat>
  <Paragraphs>43</Paragraphs>
  <Slides>21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Simple Light</vt:lpstr>
      <vt:lpstr>Слайд 1</vt:lpstr>
      <vt:lpstr>Слайд 2</vt:lpstr>
      <vt:lpstr>«Чёрный день» (С.П. Алексеев) </vt:lpstr>
      <vt:lpstr>12 июля 1943 года. Сражение под Прохоровкой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e.vaseneva</cp:lastModifiedBy>
  <cp:revision>292</cp:revision>
  <dcterms:modified xsi:type="dcterms:W3CDTF">2023-07-12T08:25:49Z</dcterms:modified>
</cp:coreProperties>
</file>