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63" r:id="rId2"/>
    <p:sldId id="318" r:id="rId3"/>
    <p:sldId id="298" r:id="rId4"/>
    <p:sldId id="299" r:id="rId5"/>
    <p:sldId id="331" r:id="rId6"/>
    <p:sldId id="297" r:id="rId7"/>
    <p:sldId id="300" r:id="rId8"/>
    <p:sldId id="330" r:id="rId9"/>
    <p:sldId id="292" r:id="rId10"/>
    <p:sldId id="332" r:id="rId11"/>
    <p:sldId id="333" r:id="rId12"/>
    <p:sldId id="319" r:id="rId13"/>
    <p:sldId id="29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9696"/>
    <a:srgbClr val="DDDDDD"/>
    <a:srgbClr val="F0F5FA"/>
    <a:srgbClr val="4B462B"/>
    <a:srgbClr val="94C31F"/>
    <a:srgbClr val="002E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F44909-91FC-4BE2-AAE7-FF2417441DE9}" type="datetimeFigureOut">
              <a:rPr lang="ru-RU" smtClean="0"/>
              <a:pPr/>
              <a:t>05.07.2023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C917CC-1698-410B-8E8D-C0AD897E8F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31002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2991-A11F-45CF-8024-045207ED4B4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05.07.2023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00F7E-98CA-41A4-A8DE-BCC356F1D57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706593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2991-A11F-45CF-8024-045207ED4B4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05.07.2023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00F7E-98CA-41A4-A8DE-BCC356F1D57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010504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2991-A11F-45CF-8024-045207ED4B4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05.07.2023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00F7E-98CA-41A4-A8DE-BCC356F1D57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320994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2991-A11F-45CF-8024-045207ED4B4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05.07.2023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00F7E-98CA-41A4-A8DE-BCC356F1D57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603192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2991-A11F-45CF-8024-045207ED4B4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05.07.2023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00F7E-98CA-41A4-A8DE-BCC356F1D57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68497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2991-A11F-45CF-8024-045207ED4B4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05.07.2023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00F7E-98CA-41A4-A8DE-BCC356F1D57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927952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2991-A11F-45CF-8024-045207ED4B4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05.07.2023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00F7E-98CA-41A4-A8DE-BCC356F1D57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398435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2991-A11F-45CF-8024-045207ED4B4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05.07.2023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00F7E-98CA-41A4-A8DE-BCC356F1D57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237258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2991-A11F-45CF-8024-045207ED4B4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05.07.2023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00F7E-98CA-41A4-A8DE-BCC356F1D57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425345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2991-A11F-45CF-8024-045207ED4B4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05.07.2023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00F7E-98CA-41A4-A8DE-BCC356F1D57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54569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2991-A11F-45CF-8024-045207ED4B4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05.07.2023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00F7E-98CA-41A4-A8DE-BCC356F1D57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619074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99000"/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42991-A11F-45CF-8024-045207ED4B4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05.07.2023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00F7E-98CA-41A4-A8DE-BCC356F1D57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5682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pn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9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1124744"/>
            <a:ext cx="876740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Владимир </a:t>
            </a:r>
            <a:r>
              <a:rPr lang="ru-RU" sz="6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Сутеев – </a:t>
            </a: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писатель, художник, сценарист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27784" y="404664"/>
            <a:ext cx="42049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К 120-летию со дня рождения</a:t>
            </a:r>
            <a:endParaRPr lang="ru-RU" sz="2400" b="1" i="1" dirty="0">
              <a:solidFill>
                <a:schemeClr val="tx1">
                  <a:lumMod val="85000"/>
                  <a:lumOff val="15000"/>
                </a:schemeClr>
              </a:solidFill>
              <a:latin typeface="Candara" pitchFamily="34" charset="0"/>
            </a:endParaRPr>
          </a:p>
        </p:txBody>
      </p:sp>
      <p:pic>
        <p:nvPicPr>
          <p:cNvPr id="11266" name="Picture 2" descr="https://biographe.ru/wp-content/uploads/2022/09/3123123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3284984"/>
            <a:ext cx="4159166" cy="28803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7688447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99000"/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861048"/>
            <a:ext cx="41677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Владимир Георгиевич 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Сутеев</a:t>
            </a:r>
          </a:p>
          <a:p>
            <a:pPr algn="ctr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(1903 - 1993)</a:t>
            </a:r>
          </a:p>
          <a:p>
            <a:pPr algn="ctr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родился 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5 июля 1903 года </a:t>
            </a:r>
            <a:endParaRPr lang="ru-RU" sz="2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ndara" pitchFamily="34" charset="0"/>
            </a:endParaRPr>
          </a:p>
          <a:p>
            <a:pPr algn="ctr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в Москве 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в семье 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врача.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Candara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5550331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Учился в 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11-й 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мужской гимназии, 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а в последних классах учился уже в советской школе.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Candar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620688"/>
            <a:ext cx="3613158" cy="47321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 descr="https://biographe.ru/wp-content/uploads/2022/09/213213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641" y="620688"/>
            <a:ext cx="2458642" cy="31683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40105539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5157192"/>
            <a:ext cx="8748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После окончания школы 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Владимир поступил в 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Московский государственный технический университет 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имени 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Баумана,</a:t>
            </a:r>
          </a:p>
          <a:p>
            <a:pPr algn="ctr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 но в нем все-таки победила страсть к рисованию.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Candara" pitchFamily="34" charset="0"/>
            </a:endParaRPr>
          </a:p>
        </p:txBody>
      </p:sp>
      <p:pic>
        <p:nvPicPr>
          <p:cNvPr id="47106" name="Picture 2" descr="http://sch1360v.mskobr.ru/images/67%282%29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EFF"/>
              </a:clrFrom>
              <a:clrTo>
                <a:srgbClr val="FDFEFF">
                  <a:alpha val="0"/>
                </a:srgbClr>
              </a:clrTo>
            </a:clrChange>
          </a:blip>
          <a:srcRect l="4624" r="1039"/>
          <a:stretch>
            <a:fillRect/>
          </a:stretch>
        </p:blipFill>
        <p:spPr bwMode="auto">
          <a:xfrm>
            <a:off x="107504" y="404664"/>
            <a:ext cx="8964488" cy="51026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44009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5550331"/>
            <a:ext cx="87484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В 1924 году Сутеев поступил на 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художественный факультет Государственного Техникума 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Кинематографии 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(теперь ВГИК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). 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Candara" pitchFamily="34" charset="0"/>
            </a:endParaRPr>
          </a:p>
        </p:txBody>
      </p:sp>
      <p:pic>
        <p:nvPicPr>
          <p:cNvPr id="46084" name="Picture 4" descr="File:Vgi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606342"/>
            <a:ext cx="6408712" cy="49108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5813124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764704"/>
            <a:ext cx="56166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Владимир Сутеев стал одним </a:t>
            </a:r>
          </a:p>
          <a:p>
            <a:pPr algn="ctr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из первых советских художников-мультипликаторов. </a:t>
            </a:r>
          </a:p>
          <a:p>
            <a:pPr algn="ctr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Его первый рисованный фильм – </a:t>
            </a:r>
          </a:p>
          <a:p>
            <a:pPr algn="ctr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«Китай в огне» (1925). </a:t>
            </a:r>
          </a:p>
        </p:txBody>
      </p:sp>
      <p:sp>
        <p:nvSpPr>
          <p:cNvPr id="1026" name="AutoShape 2" descr="http://f.mypage.ru/4ca5308c1c68a9bc7debcb7e98d2e500_c2f5d0674b110d652ba6ec6dab46f14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35693" t="13407" r="35529" b="13750"/>
          <a:stretch>
            <a:fillRect/>
          </a:stretch>
        </p:blipFill>
        <p:spPr bwMode="auto">
          <a:xfrm>
            <a:off x="6134768" y="404664"/>
            <a:ext cx="1821608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 l="28416" r="28970"/>
          <a:stretch>
            <a:fillRect/>
          </a:stretch>
        </p:blipFill>
        <p:spPr bwMode="auto">
          <a:xfrm>
            <a:off x="971600" y="2996952"/>
            <a:ext cx="2520280" cy="33250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3275856" y="4005064"/>
            <a:ext cx="56166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Одновременно он печатался </a:t>
            </a:r>
          </a:p>
          <a:p>
            <a:pPr algn="ctr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в московских газетах и журналах: «Пионере», «</a:t>
            </a:r>
            <a:r>
              <a:rPr lang="ru-RU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Мурзилке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», «Дружных ребятах».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13124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4725144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В 1928 году Владимир 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закончил 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учебу и 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стал работать </a:t>
            </a:r>
          </a:p>
          <a:p>
            <a:pPr algn="ctr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на 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кинофабрике «</a:t>
            </a:r>
            <a:r>
              <a:rPr lang="ru-RU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Межрабпомфильм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» (киностудия 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им. 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Горького).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Candara" pitchFamily="34" charset="0"/>
            </a:endParaRPr>
          </a:p>
        </p:txBody>
      </p:sp>
      <p:pic>
        <p:nvPicPr>
          <p:cNvPr id="45058" name="Picture 2" descr="http://newsnid.ru/uploads/posts/2015-08/14404216231d0bad0b8d0bdd0bed181d182d183d0b4d0b8d18f-d0b8d0bcd0b5d0bdd0b8-d093d0bed180d18cd0bad0bed0b3d0be.jpeg"/>
          <p:cNvPicPr>
            <a:picLocks noChangeAspect="1" noChangeArrowheads="1"/>
          </p:cNvPicPr>
          <p:nvPr/>
        </p:nvPicPr>
        <p:blipFill>
          <a:blip r:embed="rId2" cstate="print"/>
          <a:srcRect l="5767" r="9878" b="14706"/>
          <a:stretch>
            <a:fillRect/>
          </a:stretch>
        </p:blipFill>
        <p:spPr bwMode="auto">
          <a:xfrm>
            <a:off x="323527" y="476672"/>
            <a:ext cx="8487343" cy="41764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323528" y="5661248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Владимир Сутеев прошел всю войну. Во время войны поставил ряд учебных фильмов на студии «Воентехфильм».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10799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5253007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Более 10 лет В.Г. Сутеев работал на  киностудии 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«</a:t>
            </a:r>
            <a:r>
              <a:rPr lang="ru-RU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Союзмультфильм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». Он написал около 40 сценариев для мультфильмов, и почти все они были экранизированы.</a:t>
            </a:r>
          </a:p>
        </p:txBody>
      </p:sp>
      <p:pic>
        <p:nvPicPr>
          <p:cNvPr id="44034" name="Picture 2" descr="Картинки по запросу союзмультфильм мультфильмы сутеева"/>
          <p:cNvPicPr>
            <a:picLocks noChangeAspect="1" noChangeArrowheads="1"/>
          </p:cNvPicPr>
          <p:nvPr/>
        </p:nvPicPr>
        <p:blipFill>
          <a:blip r:embed="rId2" cstate="print"/>
          <a:srcRect t="12600" b="13901"/>
          <a:stretch>
            <a:fillRect/>
          </a:stretch>
        </p:blipFill>
        <p:spPr bwMode="auto">
          <a:xfrm>
            <a:off x="539552" y="2941715"/>
            <a:ext cx="3888432" cy="21434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4036" name="Picture 4" descr="Картинки по запросу союзмультфильм мультфильмы сутеева"/>
          <p:cNvPicPr>
            <a:picLocks noChangeAspect="1" noChangeArrowheads="1"/>
          </p:cNvPicPr>
          <p:nvPr/>
        </p:nvPicPr>
        <p:blipFill>
          <a:blip r:embed="rId3" cstate="print"/>
          <a:srcRect t="12600" b="13901"/>
          <a:stretch>
            <a:fillRect/>
          </a:stretch>
        </p:blipFill>
        <p:spPr bwMode="auto">
          <a:xfrm>
            <a:off x="4716016" y="2941716"/>
            <a:ext cx="3888432" cy="21434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4038" name="Picture 6" descr="Картинки по запросу союзмультфильм мультфильмы сутеева"/>
          <p:cNvPicPr>
            <a:picLocks noChangeAspect="1" noChangeArrowheads="1"/>
          </p:cNvPicPr>
          <p:nvPr/>
        </p:nvPicPr>
        <p:blipFill>
          <a:blip r:embed="rId4" cstate="print"/>
          <a:srcRect t="12600" b="13901"/>
          <a:stretch>
            <a:fillRect/>
          </a:stretch>
        </p:blipFill>
        <p:spPr bwMode="auto">
          <a:xfrm>
            <a:off x="4716016" y="637460"/>
            <a:ext cx="3888432" cy="21434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4040" name="Picture 8" descr="Картинки по запросу союзмультфильм мультфильмы сутеева"/>
          <p:cNvPicPr>
            <a:picLocks noChangeAspect="1" noChangeArrowheads="1"/>
          </p:cNvPicPr>
          <p:nvPr/>
        </p:nvPicPr>
        <p:blipFill>
          <a:blip r:embed="rId5" cstate="print"/>
          <a:srcRect t="12600" b="13901"/>
          <a:stretch>
            <a:fillRect/>
          </a:stretch>
        </p:blipFill>
        <p:spPr bwMode="auto">
          <a:xfrm>
            <a:off x="539552" y="637460"/>
            <a:ext cx="3888432" cy="21434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5419326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5253007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С 1947 года Сутеев работал в Детгизе (издательство «Детская литература»). Он иллюстрировал множество детских книг советских и зарубежных писателей.</a:t>
            </a:r>
          </a:p>
        </p:txBody>
      </p:sp>
      <p:pic>
        <p:nvPicPr>
          <p:cNvPr id="76802" name="Picture 2" descr="https://igromaster.by/upload/iblock/1ab/1ab44e48a9ca28f2c41b407db4b974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294465">
            <a:off x="714060" y="280729"/>
            <a:ext cx="2212723" cy="3096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6804" name="AutoShape 4" descr="https://i2.rozetka.ua/goods/1470730/ast_ast000000000050708_images_147073033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6805" name="Picture 5" descr="C:\Users\e.vaseneva\Pictures\147073033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3727" t="40586" r="3088" b="11054"/>
          <a:stretch>
            <a:fillRect/>
          </a:stretch>
        </p:blipFill>
        <p:spPr bwMode="auto">
          <a:xfrm>
            <a:off x="2946677" y="548680"/>
            <a:ext cx="2777451" cy="1944216"/>
          </a:xfrm>
          <a:prstGeom prst="rect">
            <a:avLst/>
          </a:prstGeom>
          <a:noFill/>
        </p:spPr>
      </p:pic>
      <p:pic>
        <p:nvPicPr>
          <p:cNvPr id="76815" name="Picture 15" descr="https://biblio.by/media/catalog/product/cache/1/image/1200x630/602f0fa2c1f0d1ba5e241f914e856ff9/9/7/9785171018269-2017--.jpg"/>
          <p:cNvPicPr>
            <a:picLocks noChangeAspect="1" noChangeArrowheads="1"/>
          </p:cNvPicPr>
          <p:nvPr/>
        </p:nvPicPr>
        <p:blipFill>
          <a:blip r:embed="rId4" cstate="print"/>
          <a:srcRect l="30205" r="30240"/>
          <a:stretch>
            <a:fillRect/>
          </a:stretch>
        </p:blipFill>
        <p:spPr bwMode="auto">
          <a:xfrm rot="313250">
            <a:off x="3593961" y="2711737"/>
            <a:ext cx="1750560" cy="23234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6817" name="Picture 17" descr="https://book24.kz/upload/iblock/4a5/4a5604ea72e5f69677499f8d173333ac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DF4"/>
              </a:clrFrom>
              <a:clrTo>
                <a:srgbClr val="FFFDF4">
                  <a:alpha val="0"/>
                </a:srgbClr>
              </a:clrTo>
            </a:clrChange>
          </a:blip>
          <a:srcRect l="17204" t="22327" r="16130" b="28492"/>
          <a:stretch>
            <a:fillRect/>
          </a:stretch>
        </p:blipFill>
        <p:spPr bwMode="auto">
          <a:xfrm>
            <a:off x="1540463" y="3429000"/>
            <a:ext cx="1860207" cy="1800200"/>
          </a:xfrm>
          <a:prstGeom prst="rect">
            <a:avLst/>
          </a:prstGeom>
          <a:noFill/>
        </p:spPr>
      </p:pic>
      <p:pic>
        <p:nvPicPr>
          <p:cNvPr id="76819" name="Picture 19" descr="http://www.booksiti.net.ru/books/455735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24129">
            <a:off x="6296468" y="284208"/>
            <a:ext cx="1927251" cy="27181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6821" name="Picture 21" descr="http://deti-i-mama.ru/wp-content/uploads/2016/04/barto_medvegonok-nevega7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68144" y="3212976"/>
            <a:ext cx="2590825" cy="19726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5419326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496" y="692696"/>
            <a:ext cx="59669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В 1952 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году вышла первая 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книжка, </a:t>
            </a:r>
          </a:p>
          <a:p>
            <a:pPr algn="ctr">
              <a:tabLst>
                <a:tab pos="1433513" algn="l"/>
              </a:tabLst>
            </a:pP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написанная Владимиром </a:t>
            </a:r>
            <a:r>
              <a:rPr lang="ru-RU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Сутеевым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, </a:t>
            </a:r>
          </a:p>
          <a:p>
            <a:pPr algn="ctr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«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Две сказки про карандаш и краски».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5517232"/>
            <a:ext cx="7920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Владимир Сутеев написал множество сказок для маленьких читателей и сам нарисовал для них картинки.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Candara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lum bright="20000" contrast="2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798" y="1196752"/>
            <a:ext cx="2533650" cy="381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3010" name="Picture 2" descr="http://biblus.ru/pics/f/1/f/10033769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403195">
            <a:off x="609908" y="2130774"/>
            <a:ext cx="2158610" cy="31219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3012" name="Picture 4" descr="http://igrucki.ru/products_pictures/kniga_skazki_i_kartinki_v_suteev-60375-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8320">
            <a:off x="3209643" y="2149780"/>
            <a:ext cx="2436909" cy="3131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603701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836712"/>
            <a:ext cx="66967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Сутеев одинаково хорошо управлял как левой, так и правой рукой. «Я пишу правой рукой, </a:t>
            </a:r>
          </a:p>
          <a:p>
            <a:pPr algn="ctr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а рисую — левой, и правая рука хорошо знает, что делает левая», — рассказывал он.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Candara" pitchFamily="34" charset="0"/>
            </a:endParaRPr>
          </a:p>
        </p:txBody>
      </p:sp>
      <p:pic>
        <p:nvPicPr>
          <p:cNvPr id="26626" name="Picture 2" descr="https://www.culture.ru/storage/images/d11de8be1d733c02bf0b598b90127884/6df6017a3765d493c305f89c94ba2e10.jpg/g_center,c_fill/8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780928"/>
            <a:ext cx="8898844" cy="3528392"/>
          </a:xfrm>
          <a:prstGeom prst="rect">
            <a:avLst/>
          </a:prstGeom>
          <a:noFill/>
        </p:spPr>
      </p:pic>
      <p:pic>
        <p:nvPicPr>
          <p:cNvPr id="26628" name="Picture 4" descr="https://www.culture.ru/storage/images/d11de8be1d733c02bf0b598b90127884/71315cdb59d448a7b1972e09ceba6ff4.jpg/g_center,c_fill/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60232" y="1844824"/>
            <a:ext cx="2270369" cy="10081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603701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404664"/>
            <a:ext cx="81369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Владимир Сутеев был влюблен в художницу «Союзмультфильма» Татьяну </a:t>
            </a:r>
            <a:r>
              <a:rPr lang="ru-RU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Таранович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. Однако на момент их встречи она была уже замужем. Сутеев писал ей трогательные письма, рисовал себя и возлюбленную в образах Цыпленка и Утенка. </a:t>
            </a:r>
          </a:p>
          <a:p>
            <a:pPr algn="ctr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Почти 40 лет он ждал, когда Татьяна согласится выйти за него замуж. Его мечта сбылась. Они поженились, когда </a:t>
            </a:r>
            <a:r>
              <a:rPr lang="ru-RU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Сутееву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 было 80, а Татьяне — 67 лет. В браке они прожили 10 лет, до смерти художника в 1993 году.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Candara" pitchFamily="34" charset="0"/>
            </a:endParaRPr>
          </a:p>
        </p:txBody>
      </p:sp>
      <p:pic>
        <p:nvPicPr>
          <p:cNvPr id="25602" name="Picture 2" descr="История любви Владимира Сутеева и Татьяны Таранови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881468"/>
            <a:ext cx="3288365" cy="23558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5604" name="Picture 4" descr="История любви Владимира Сутеева и Татьяны Таранович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69982" y="3861048"/>
            <a:ext cx="3757467" cy="2376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603701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6" name="Picture 8" descr="http://antique.newbookshop.ru/pict/10182344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2060848"/>
            <a:ext cx="1584175" cy="22911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107504" y="347172"/>
            <a:ext cx="87849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В 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1965 г . Владимиру Георгиевичу </a:t>
            </a:r>
            <a:r>
              <a:rPr lang="ru-RU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Сутееву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 присвоили 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звание Заслуженный деятель искусств РСФСР. </a:t>
            </a:r>
          </a:p>
          <a:p>
            <a:pPr algn="ctr"/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Его произведения 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переведены 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на 36 языков и постоянно 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переиздаются 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в 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России и зарубежных странах.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Candara" pitchFamily="34" charset="0"/>
            </a:endParaRPr>
          </a:p>
        </p:txBody>
      </p:sp>
      <p:pic>
        <p:nvPicPr>
          <p:cNvPr id="6" name="Picture 4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44824"/>
            <a:ext cx="1694907" cy="2087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80312" y="5013176"/>
            <a:ext cx="1380645" cy="1045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75503" y="2204864"/>
            <a:ext cx="2418129" cy="1637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2" name="Picture 4" descr="http://www.booksiti.net.ru/books/479902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7704" y="2060848"/>
            <a:ext cx="1601477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770" name="Picture 2" descr="https://www.umniza.de/WebRoot/Store22/Shops/62303963/5965/CEBA/1894/8989/40B5/C0A8/2ABA/744B/978-5-17-102972-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36" y="4005064"/>
            <a:ext cx="1918214" cy="2520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774" name="Picture 6" descr="http://pictures.bookshop.ua/TitleBooks/bs000034996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71800" y="4005064"/>
            <a:ext cx="1905000" cy="2533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778" name="Picture 10" descr="http://latibo.ru/images/product_images/popup_images/26868_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20072" y="4005064"/>
            <a:ext cx="1958415" cy="25302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775746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181"/>
          <a:stretch>
            <a:fillRect/>
          </a:stretch>
        </p:blipFill>
        <p:spPr>
          <a:xfrm>
            <a:off x="3275856" y="2023701"/>
            <a:ext cx="2592288" cy="24854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2564" b="99573" l="4494" r="96255">
                        <a14:foregroundMark x1="52809" y1="15385" x2="52809" y2="15385"/>
                        <a14:foregroundMark x1="70787" y1="75641" x2="70787" y2="75641"/>
                        <a14:foregroundMark x1="64419" y1="78205" x2="64419" y2="78205"/>
                        <a14:foregroundMark x1="55056" y1="63248" x2="55056" y2="63248"/>
                        <a14:foregroundMark x1="89139" y1="82051" x2="89139" y2="82051"/>
                        <a14:foregroundMark x1="86891" y1="85897" x2="86891" y2="85897"/>
                        <a14:foregroundMark x1="92509" y1="82051" x2="92509" y2="82051"/>
                        <a14:foregroundMark x1="64794" y1="56838" x2="64794" y2="56838"/>
                        <a14:foregroundMark x1="58801" y1="52137" x2="58801" y2="52137"/>
                        <a14:backgroundMark x1="74157" y1="49145" x2="74157" y2="49145"/>
                        <a14:backgroundMark x1="87640" y1="42735" x2="87640" y2="42735"/>
                        <a14:backgroundMark x1="85019" y1="35470" x2="85019" y2="35470"/>
                        <a14:backgroundMark x1="67041" y1="47863" x2="67041" y2="47863"/>
                        <a14:backgroundMark x1="55056" y1="55983" x2="55056" y2="559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683568" y="2564904"/>
            <a:ext cx="2118374" cy="1858989"/>
          </a:xfrm>
          <a:prstGeom prst="rect">
            <a:avLst/>
          </a:prstGeom>
          <a:effectLst/>
        </p:spPr>
      </p:pic>
      <p:pic>
        <p:nvPicPr>
          <p:cNvPr id="38914" name="Picture 2" descr="http://online-knigi.com/pic/9/4/8/9/0/94890/1333243615/i_01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4410478"/>
            <a:ext cx="4490864" cy="2447522"/>
          </a:xfrm>
          <a:prstGeom prst="rect">
            <a:avLst/>
          </a:prstGeom>
          <a:noFill/>
        </p:spPr>
      </p:pic>
      <p:pic>
        <p:nvPicPr>
          <p:cNvPr id="38916" name="Picture 4" descr="http://detectivebooks.ru/img/d/?src=23055083&amp;i=1&amp;ext=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9992" y="3573016"/>
            <a:ext cx="4405107" cy="2665090"/>
          </a:xfrm>
          <a:prstGeom prst="rect">
            <a:avLst/>
          </a:prstGeom>
          <a:noFill/>
        </p:spPr>
      </p:pic>
      <p:pic>
        <p:nvPicPr>
          <p:cNvPr id="38920" name="Picture 8" descr="https://profilib.net/reader/38/35/b103538/007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72200" y="2204864"/>
            <a:ext cx="2596267" cy="1674516"/>
          </a:xfrm>
          <a:prstGeom prst="rect">
            <a:avLst/>
          </a:prstGeom>
          <a:noFill/>
        </p:spPr>
      </p:pic>
      <p:sp>
        <p:nvSpPr>
          <p:cNvPr id="38922" name="AutoShape 10" descr="https://u.livelib.ru/reader/sg-terrific/r/5zoq3c84/5zoq3c84-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8924" name="AutoShape 12" descr="https://u.livelib.ru/reader/sg-terrific/r/5zoq3c84/5zoq3c84-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83568" y="347172"/>
            <a:ext cx="82089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В 1968 году Владимир Григорьевич Сутеев, «советский Дисней», «русский Андерсен», талантливый сказочник и добрый волшебник написал в своей автобиографии: </a:t>
            </a:r>
          </a:p>
          <a:p>
            <a:r>
              <a:rPr lang="ru-RU" sz="24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«Я счастлив, что посвятил свою деятельность детям».</a:t>
            </a:r>
          </a:p>
        </p:txBody>
      </p:sp>
    </p:spTree>
    <p:extLst>
      <p:ext uri="{BB962C8B-B14F-4D97-AF65-F5344CB8AC3E}">
        <p14:creationId xmlns="" xmlns:p14="http://schemas.microsoft.com/office/powerpoint/2010/main" val="13148774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2696</TotalTime>
  <Words>311</Words>
  <Application>Microsoft Office PowerPoint</Application>
  <PresentationFormat>Экран (4:3)</PresentationFormat>
  <Paragraphs>33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Презентации</dc:creator>
  <cp:lastModifiedBy>ТЕХПРОМ</cp:lastModifiedBy>
  <cp:revision>209</cp:revision>
  <dcterms:created xsi:type="dcterms:W3CDTF">2014-03-16T11:47:51Z</dcterms:created>
  <dcterms:modified xsi:type="dcterms:W3CDTF">2023-07-05T16:12:51Z</dcterms:modified>
</cp:coreProperties>
</file>