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74" r:id="rId9"/>
    <p:sldId id="273" r:id="rId10"/>
    <p:sldId id="267" r:id="rId11"/>
    <p:sldId id="278" r:id="rId12"/>
    <p:sldId id="271" r:id="rId13"/>
    <p:sldId id="279" r:id="rId14"/>
    <p:sldId id="268" r:id="rId15"/>
    <p:sldId id="262" r:id="rId16"/>
    <p:sldId id="270" r:id="rId17"/>
    <p:sldId id="277" r:id="rId18"/>
    <p:sldId id="276" r:id="rId19"/>
    <p:sldId id="272" r:id="rId20"/>
    <p:sldId id="275" r:id="rId21"/>
    <p:sldId id="269" r:id="rId22"/>
    <p:sldId id="263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822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8c929ad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18c929ad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18c929ad6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18c929ad6b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18c929ad6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18c929ad6b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8c929ad6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18c929ad6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8c929ad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8c929ad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8c929ad6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8c929ad6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18c929ad6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18c929ad6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1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jpeg"/><Relationship Id="rId5" Type="http://schemas.openxmlformats.org/officeDocument/2006/relationships/hyperlink" Target="https://vk.com/kokshaga" TargetMode="External"/><Relationship Id="rId4" Type="http://schemas.openxmlformats.org/officeDocument/2006/relationships/hyperlink" Target="https://b-kokshag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955755" y="1537790"/>
            <a:ext cx="5725535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Заповедный уголок</a:t>
            </a:r>
            <a:endParaRPr sz="6600" b="1" dirty="0"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672030" y="168043"/>
            <a:ext cx="7755875" cy="6361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prstTxWarp prst="textDeflate">
              <a:avLst>
                <a:gd name="adj" fmla="val 20140"/>
              </a:avLst>
            </a:prstTxWarp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лет заповеднику «Большая Кокшага»</a:t>
            </a:r>
            <a:endParaRPr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8914" name="Picture 2" descr="https://b-kokshaga.ru/upload/iblock/e9b/%D1%8D%D0%BC%D0%B1%D0%BB-%D1%86%D0%B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8470" y="1159330"/>
            <a:ext cx="2599097" cy="2575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0" name="Google Shape;60;p14"/>
          <p:cNvSpPr txBox="1"/>
          <p:nvPr/>
        </p:nvSpPr>
        <p:spPr>
          <a:xfrm>
            <a:off x="3694581" y="732443"/>
            <a:ext cx="481044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Государственный природный заповедник «Большая Кокшага» - единственный природный </a:t>
            </a:r>
            <a:r>
              <a:rPr lang="ru" sz="1800" b="1" dirty="0" smtClean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   заповедник </a:t>
            </a:r>
            <a:r>
              <a:rPr lang="ru" sz="1800" b="1" dirty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в Республике Марий Эл. </a:t>
            </a:r>
            <a:endParaRPr lang="ru" sz="1800" b="1" dirty="0" smtClean="0">
              <a:solidFill>
                <a:srgbClr val="202122"/>
              </a:solidFill>
              <a:effectLst/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effectLst/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Он является особо охраняемой природной территорией   федерального значения.</a:t>
            </a:r>
            <a:endParaRPr sz="1800" b="1" dirty="0">
              <a:solidFill>
                <a:srgbClr val="202122"/>
              </a:solidFill>
              <a:effectLst/>
              <a:highlight>
                <a:srgbClr val="FFFFFF"/>
              </a:highlight>
            </a:endParaRPr>
          </a:p>
        </p:txBody>
      </p:sp>
      <p:pic>
        <p:nvPicPr>
          <p:cNvPr id="36866" name="Picture 2" descr="https://sun9-16.userapi.com/impf/c831209/v831209371/1c84f8/1JAOWT_-vio.jpg?size=717x1080&amp;quality=96&amp;sign=309ab9bcff6b9b68fc56d4ca5fcb9a49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419" y="484741"/>
            <a:ext cx="2801253" cy="42194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17" name="Picture 1" descr="E:\Презентации\Краеведение\Большая Кокшага (1)\Большая Кокшага\ООПТ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11818" y="2577947"/>
            <a:ext cx="1616082" cy="224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5" name="Google Shape;65;p15"/>
          <p:cNvSpPr txBox="1"/>
          <p:nvPr/>
        </p:nvSpPr>
        <p:spPr>
          <a:xfrm>
            <a:off x="5089791" y="1569723"/>
            <a:ext cx="3552021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Название заповеднику дала одна из чистейших рек европейской части России, левый приток Волги — Большая Кокшага.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2050" name="Picture 2" descr="D:\Фото\2020\Старожильск\Большая Кокшага — коп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43" y="755859"/>
            <a:ext cx="4339040" cy="3254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0" name="Google Shape;70;p16"/>
          <p:cNvSpPr txBox="1"/>
          <p:nvPr/>
        </p:nvSpPr>
        <p:spPr>
          <a:xfrm>
            <a:off x="1270871" y="214651"/>
            <a:ext cx="656212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Государственный природный заповедник «Большая Кокшага»  расположен на территории Килемарского и Медведевского районов Республики Марий Эл.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30722" name="Picture 2" descr="https://zapovedniki-mira.com/uploads/posts/2013-11/1383595559_gosydarstvennui_prirodnui_zapovednik_bolshaya_kokshaga_na_kar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8105" y="1370357"/>
            <a:ext cx="5430610" cy="3410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5" name="Picture 5" descr="https://upload.wikimedia.org/wikipedia/commons/b/b6/RUS_%D0%9A%D0%B8%D0%BB%D0%B5%D0%BC%D0%B0%D1%80%D1%81%D0%BA%D0%B8%D0%B9_%D1%80%D0%B0%D0%B9%D0%BE%D0%BD_COA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627" y="1366091"/>
            <a:ext cx="1465244" cy="1674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7" name="Picture 7" descr="Coat of arms of Medvedevsky District (Mari El).sv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04675" y="1363738"/>
            <a:ext cx="1483328" cy="17540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5" name="Google Shape;75;p17"/>
          <p:cNvSpPr txBox="1"/>
          <p:nvPr/>
        </p:nvSpPr>
        <p:spPr>
          <a:xfrm>
            <a:off x="675960" y="225665"/>
            <a:ext cx="8082449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Основан </a:t>
            </a:r>
            <a:r>
              <a:rPr lang="ru" sz="1800" b="1" dirty="0">
                <a:solidFill>
                  <a:srgbClr val="C00000"/>
                </a:solidFill>
                <a:highlight>
                  <a:srgbClr val="FFFFFF"/>
                </a:highlight>
              </a:rPr>
              <a:t>14 марта 1993 года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Постановлением Совета Министров 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— Правительства РФ в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целях сохранения и изучения уникальных природных комплексов бассейна реки Большая Кокшага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Ранее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в этой природной зоне в Марий Эл был заповедник «Марийский», упразднённый после того, как его территория полностью выгорела в жаркое сухое лето 1972 года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.</a:t>
            </a:r>
            <a:endParaRPr lang="ru"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28676" name="Picture 4" descr="https://nbmariel.ru/sites/default/files/pictures/reka_bolshaya_kokshag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6599" y="1334653"/>
            <a:ext cx="4298091" cy="23890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/>
          <a:srcRect l="7731" t="15156" r="53177" b="29144"/>
          <a:stretch>
            <a:fillRect/>
          </a:stretch>
        </p:blipFill>
        <p:spPr bwMode="auto">
          <a:xfrm>
            <a:off x="760170" y="1333042"/>
            <a:ext cx="2985571" cy="23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0" name="Google Shape;80;p18"/>
          <p:cNvSpPr txBox="1"/>
          <p:nvPr/>
        </p:nvSpPr>
        <p:spPr>
          <a:xfrm>
            <a:off x="664942" y="258716"/>
            <a:ext cx="7784996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Находится в среднем течении реки Большая Кокшага, 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несколько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выше посёлка Старожильск по течению, в 40 км к западу 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              от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Йошкар-Олы. Площадь заповедника составляет 21 428 га.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3074" name="Picture 2" descr="D:\Фото\2020\Старожильск\IMG_20200712_165413 — коп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0312" y="1377107"/>
            <a:ext cx="4547049" cy="3410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6" name="Picture 2" descr="https://b-kokshaga.ru/upload/iblock/c59/image.image7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828" y="1375539"/>
            <a:ext cx="3263084" cy="24473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11011" y="3933022"/>
            <a:ext cx="16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Визит-центр «Старожильск»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5" name="Google Shape;75;p17"/>
          <p:cNvSpPr txBox="1"/>
          <p:nvPr/>
        </p:nvSpPr>
        <p:spPr>
          <a:xfrm>
            <a:off x="1017483" y="170582"/>
            <a:ext cx="6826526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Леса занимают 95% территории заповедника. Преобладают сосновые леса и березняки.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24578" name="Picture 2" descr="https://sun9-66.userapi.com/impg/1gWlmhkJsK01m11ju_LtmbXXtfWtCNeYsOxn3g/EQ2kzFjnLfo.jpg?size=1280x906&amp;quality=95&amp;sign=8740a603524ee5c38bf89522727974b9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6209" y="1046604"/>
            <a:ext cx="5354246" cy="3789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5" name="Google Shape;75;p17"/>
          <p:cNvSpPr txBox="1"/>
          <p:nvPr/>
        </p:nvSpPr>
        <p:spPr>
          <a:xfrm>
            <a:off x="1414090" y="137531"/>
            <a:ext cx="624263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Могучие дубы – гордость заповедника. Дубравы занимают 4,5% заповедной территории и расположены в пойме реки Большая Кокшага.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22530" name="Picture 2" descr="https://vsegda-pomnim.com/uploads/posts/2022-04/1648926018_28-vsegda-pomnim-com-p-dubrava-les-foto-31.jpg"/>
          <p:cNvPicPr>
            <a:picLocks noChangeAspect="1" noChangeArrowheads="1"/>
          </p:cNvPicPr>
          <p:nvPr/>
        </p:nvPicPr>
        <p:blipFill>
          <a:blip r:embed="rId4"/>
          <a:srcRect t="4918"/>
          <a:stretch>
            <a:fillRect/>
          </a:stretch>
        </p:blipFill>
        <p:spPr bwMode="auto">
          <a:xfrm>
            <a:off x="1806768" y="1205563"/>
            <a:ext cx="5067759" cy="3615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5" name="Google Shape;75;p17"/>
          <p:cNvSpPr txBox="1"/>
          <p:nvPr/>
        </p:nvSpPr>
        <p:spPr>
          <a:xfrm>
            <a:off x="731044" y="379902"/>
            <a:ext cx="7157033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В заповеднике обитает 810 видов сосудистых растений,  225 видов мхов, 335 видов лишайников и 410 видов грибов.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3" descr="D:\Фото\2021\Марий Чодра 7.05\фотокнига\уменьшенные\IMG_20210507_1130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4197" y="1208226"/>
            <a:ext cx="2655066" cy="3540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D:\Фото\2020\Старожильск\IMG_20200712_192400 — копия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654" y="1206895"/>
            <a:ext cx="2639506" cy="3519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756751" y="3635567"/>
            <a:ext cx="1167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Сусак зонтичный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63529" y="2159307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Прострел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5" name="Google Shape;75;p17"/>
          <p:cNvSpPr txBox="1"/>
          <p:nvPr/>
        </p:nvSpPr>
        <p:spPr>
          <a:xfrm>
            <a:off x="753077" y="247699"/>
            <a:ext cx="758669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В заповеднике растет 33 вида растений, занесенных в Красную книгу Республики Марий Эл, и 5 видов растений, занесенных    в Красную книгу России.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2" descr="D:\Фото\2022\Штольни 19.06\IMG_20220619_085424 — коп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1461" y="1333041"/>
            <a:ext cx="2601702" cy="3468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86411" y="3547433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/>
              <a:t>Венерин </a:t>
            </a:r>
          </a:p>
          <a:p>
            <a:pPr algn="r"/>
            <a:r>
              <a:rPr lang="ru-RU" b="1" dirty="0" smtClean="0"/>
              <a:t>башмачок</a:t>
            </a:r>
            <a:endParaRPr lang="ru-RU" b="1" dirty="0"/>
          </a:p>
        </p:txBody>
      </p:sp>
      <p:pic>
        <p:nvPicPr>
          <p:cNvPr id="18433" name="Picture 1" descr="E:\Презентации\Краеведение\Большая Кокшага (1)\IMG_20220620_0957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4365" y="1366090"/>
            <a:ext cx="2586211" cy="3448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655211" y="2179506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Ландыш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050" name="AutoShape 2" descr="https://chestnie-kuhni.ru/img/9166_9654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3526" t="3479" r="3424" b="3545"/>
          <a:stretch>
            <a:fillRect/>
          </a:stretch>
        </p:blipFill>
        <p:spPr bwMode="auto">
          <a:xfrm>
            <a:off x="1082546" y="491490"/>
            <a:ext cx="6938010" cy="3897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10241" name="Picture 1" descr="E:\Презентации\Краеведение\Большая Кокшага (1)\Большая Кокшага\Я живу в Марий Эл4.JPG"/>
          <p:cNvPicPr>
            <a:picLocks noChangeAspect="1" noChangeArrowheads="1"/>
          </p:cNvPicPr>
          <p:nvPr/>
        </p:nvPicPr>
        <p:blipFill>
          <a:blip r:embed="rId4"/>
          <a:srcRect l="684" t="21194" r="4571" b="5438"/>
          <a:stretch>
            <a:fillRect/>
          </a:stretch>
        </p:blipFill>
        <p:spPr bwMode="auto">
          <a:xfrm>
            <a:off x="3866922" y="175943"/>
            <a:ext cx="4329629" cy="4737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2" name="Picture 2" descr="E:\Презентации\Краеведение\Большая Кокшага (1)\Большая Кокшага\Я живу в Марий Эл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0500" y="452696"/>
            <a:ext cx="2626589" cy="3612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8370" name="Picture 2" descr="https://kiberis.ru/img_full/p/3942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3173" y="301077"/>
            <a:ext cx="2674417" cy="1946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109444" y="593077"/>
            <a:ext cx="174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Морошка приземистая</a:t>
            </a:r>
            <a:endParaRPr lang="ru-RU" b="1" dirty="0"/>
          </a:p>
        </p:txBody>
      </p:sp>
      <p:pic>
        <p:nvPicPr>
          <p:cNvPr id="58372" name="Picture 4" descr="https://dary-prirody.su/wp-content/uploads/2022/04/chilimtrava-900x6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4188" y="1981660"/>
            <a:ext cx="3667278" cy="2750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52518" y="1582758"/>
            <a:ext cx="2483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Чилим (водяной орех)</a:t>
            </a:r>
            <a:endParaRPr lang="ru-RU" b="1" dirty="0"/>
          </a:p>
        </p:txBody>
      </p:sp>
      <p:pic>
        <p:nvPicPr>
          <p:cNvPr id="58374" name="Picture 6" descr="Росянка английская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01328" y="1976935"/>
            <a:ext cx="2099519" cy="2716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48321" y="1395473"/>
            <a:ext cx="174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Росянка </a:t>
            </a:r>
            <a:r>
              <a:rPr lang="ru-RU" b="1" dirty="0" err="1" smtClean="0"/>
              <a:t>длиннолистная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5" name="Google Shape;75;p17"/>
          <p:cNvSpPr txBox="1"/>
          <p:nvPr/>
        </p:nvSpPr>
        <p:spPr>
          <a:xfrm>
            <a:off x="830196" y="412952"/>
            <a:ext cx="699935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На территории заповедника расположено три озера: Шушер, Кошеер и Капсино.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18434" name="Picture 2" descr="https://b-kokshaga.ru/upload/iblock/038/ozero_koshe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561" y="1344059"/>
            <a:ext cx="4273479" cy="2397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786110" y="3846815"/>
            <a:ext cx="1455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Озеро Кошеер</a:t>
            </a:r>
            <a:endParaRPr lang="ru-RU" b="1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5"/>
          <a:srcRect l="19941" t="17656" r="19444" b="15000"/>
          <a:stretch>
            <a:fillRect/>
          </a:stretch>
        </p:blipFill>
        <p:spPr bwMode="auto">
          <a:xfrm>
            <a:off x="4960620" y="1348741"/>
            <a:ext cx="3817620" cy="2384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167610" y="3850625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Озеро Шушер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797144" y="269734"/>
            <a:ext cx="761974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Фауна заповедника насчитывает 52 вида млекопитающих, 168 видов птиц, 6 видов пресмыкающихся, 12 видов земноводных и 31 вид рыб.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14338" name="Picture 2" descr="E:\Презентации\Краеведение\Большая Кокшага (1)\IMG_20220620_092340.jpg"/>
          <p:cNvPicPr>
            <a:picLocks noChangeAspect="1" noChangeArrowheads="1"/>
          </p:cNvPicPr>
          <p:nvPr/>
        </p:nvPicPr>
        <p:blipFill>
          <a:blip r:embed="rId4"/>
          <a:srcRect t="19259" b="5676"/>
          <a:stretch>
            <a:fillRect/>
          </a:stretch>
        </p:blipFill>
        <p:spPr bwMode="auto">
          <a:xfrm>
            <a:off x="837281" y="1641513"/>
            <a:ext cx="3126071" cy="3128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032174" y="3866920"/>
            <a:ext cx="1520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Живородящая ящерица</a:t>
            </a:r>
            <a:endParaRPr lang="ru-RU" b="1" dirty="0"/>
          </a:p>
        </p:txBody>
      </p:sp>
      <p:pic>
        <p:nvPicPr>
          <p:cNvPr id="14340" name="Picture 4" descr="https://vsegda-pomnim.com/uploads/posts/2022-04/1649124287_8-vsegda-pomnim-com-p-kaban-v-prirode-foto-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61241" y="1256541"/>
            <a:ext cx="3245478" cy="2434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010139" y="2201534"/>
            <a:ext cx="1046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Кабан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841216" y="170580"/>
            <a:ext cx="7399404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В заповеднике обитает 9 видов млекопитающих, 36 видов птиц, 2 вида земноводных, 1 вид пресмыкающихся и 3 вида рыб, занесенных в Красную книгу Республики Марий Эл.  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13 видов птиц и 1 млекопитающее (выхухоль русская) занесены в Красную книгу России.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12290" name="Picture 2" descr="https://www.rgo.ru/sites/default/files/node/59900/4ec868c80d344195cc9a7b6dfd982128.jpeg"/>
          <p:cNvPicPr>
            <a:picLocks noChangeAspect="1" noChangeArrowheads="1"/>
          </p:cNvPicPr>
          <p:nvPr/>
        </p:nvPicPr>
        <p:blipFill>
          <a:blip r:embed="rId4"/>
          <a:srcRect l="5828" r="4805"/>
          <a:stretch>
            <a:fillRect/>
          </a:stretch>
        </p:blipFill>
        <p:spPr bwMode="auto">
          <a:xfrm>
            <a:off x="5188942" y="2170323"/>
            <a:ext cx="3272009" cy="2431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58447" y="2798284"/>
            <a:ext cx="1520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Белка-летяга</a:t>
            </a:r>
            <a:endParaRPr lang="ru-RU" b="1" dirty="0"/>
          </a:p>
        </p:txBody>
      </p:sp>
      <p:pic>
        <p:nvPicPr>
          <p:cNvPr id="12294" name="Picture 6" descr="https://oir.mobi/uploads/posts/2021-05/1620649046_31-oir_mobi-p-belka-letuchka-zhivotnie-krasivo-foto-31.jpg"/>
          <p:cNvPicPr>
            <a:picLocks noChangeAspect="1" noChangeArrowheads="1"/>
          </p:cNvPicPr>
          <p:nvPr/>
        </p:nvPicPr>
        <p:blipFill>
          <a:blip r:embed="rId5"/>
          <a:srcRect l="8221" r="16857"/>
          <a:stretch>
            <a:fillRect/>
          </a:stretch>
        </p:blipFill>
        <p:spPr bwMode="auto">
          <a:xfrm>
            <a:off x="793213" y="2168284"/>
            <a:ext cx="2739480" cy="2436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655763" y="3975253"/>
            <a:ext cx="1520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Выхухоль русская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1116635" y="203632"/>
            <a:ext cx="684856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На эмблеме заповедника изображен медведь, и это неслучайно. Плотность медведей на территории заповедника выше, чем в среднем по республике. 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52226" name="Picture 2" descr="https://mobimg.b-cdn.net/v3/fetch/a4/a450bc9751233b548a002fcfb761c77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4371" y="1497435"/>
            <a:ext cx="3701668" cy="2503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228" name="Picture 4" descr="https://krasivosti.pro/uploads/posts/2021-04/1619125654_17-krasivosti_pro-p-sledi-medvedya-medvedi-krasivo-foto-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6297" y="1484341"/>
            <a:ext cx="3738418" cy="24930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885280" y="225666"/>
            <a:ext cx="7432455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Заповедный режим направлен на сохранение природно-культурного наследия Республики Марий Эл, его требования очень жесткие. Нельзя входить и въезжать на территорию заповедника, охотиться и пользоваться дарами природы. Основное условие заповедания – невмешательство человека в жизнь природы.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54274" name="Picture 2" descr="https://b-kokshaga.ru/upload/iblock/4fc/image.image51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6749" y="1864976"/>
            <a:ext cx="4004134" cy="30031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276" name="Picture 4" descr="https://b-kokshaga.ru/upload/iblock/c6d/image.image27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3536" y="2124687"/>
            <a:ext cx="3336529" cy="2502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1496165" y="170581"/>
            <a:ext cx="4998553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Основные задачи заповедника: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Охрана территории.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 Проведение научных исследований.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Экологическое просвещение.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 Развитие познавательного туризма.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8194" name="Picture 2" descr="E:\Презентации\Краеведение\Большая Кокшага (1)\Большая Кокшага\Заповедный уголо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00402" y="215583"/>
            <a:ext cx="1858681" cy="27562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5" name="Picture 3" descr="E:\Презентации\Краеведение\Большая Кокшага (1)\Большая Кокшага\Фауна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57650" y="1745620"/>
            <a:ext cx="2960369" cy="2092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3" name="Picture 1" descr="E:\Презентации\Краеведение\Большая Кокшага (1)\Большая Кокшага\Летопись природы.JPG"/>
          <p:cNvPicPr>
            <a:picLocks noChangeAspect="1" noChangeArrowheads="1"/>
          </p:cNvPicPr>
          <p:nvPr/>
        </p:nvPicPr>
        <p:blipFill>
          <a:blip r:embed="rId6">
            <a:lum bright="10000" contrast="20000"/>
          </a:blip>
          <a:srcRect/>
          <a:stretch>
            <a:fillRect/>
          </a:stretch>
        </p:blipFill>
        <p:spPr bwMode="auto">
          <a:xfrm>
            <a:off x="7095276" y="2811472"/>
            <a:ext cx="1467979" cy="20919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7" name="Picture 5" descr="https://b-kokshaga.ru/upload/iblock/269/image.image6671.jpg"/>
          <p:cNvPicPr>
            <a:picLocks noChangeAspect="1" noChangeArrowheads="1"/>
          </p:cNvPicPr>
          <p:nvPr/>
        </p:nvPicPr>
        <p:blipFill>
          <a:blip r:embed="rId7"/>
          <a:srcRect r="2581"/>
          <a:stretch>
            <a:fillRect/>
          </a:stretch>
        </p:blipFill>
        <p:spPr bwMode="auto">
          <a:xfrm>
            <a:off x="400050" y="1965959"/>
            <a:ext cx="3451860" cy="2657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8" name="Picture 6" descr="E:\Презентации\Краеведение\Большая Кокшага (1)\Большая Кокшага\О заповеднике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16067" y="3652735"/>
            <a:ext cx="1795750" cy="1242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308610" y="252795"/>
            <a:ext cx="6423659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Сотрудники заповедника проводят экскурсии по экспозициям под открытым небом «Пчеловодство», «Охота народа мари», «Рыбацкий дворик», рассказывающим о традиционных занятиях мари.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6146" name="Picture 2" descr="E:\Презентации\Краеведение\Большая Кокшага (1)\Большая Кокшага\Пчеловодство.JPG"/>
          <p:cNvPicPr>
            <a:picLocks noChangeAspect="1" noChangeArrowheads="1"/>
          </p:cNvPicPr>
          <p:nvPr/>
        </p:nvPicPr>
        <p:blipFill>
          <a:blip r:embed="rId4"/>
          <a:srcRect l="67432"/>
          <a:stretch>
            <a:fillRect/>
          </a:stretch>
        </p:blipFill>
        <p:spPr bwMode="auto">
          <a:xfrm>
            <a:off x="6558893" y="277189"/>
            <a:ext cx="2115238" cy="4591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 descr="E:\Презентации\Краеведение\Большая Кокшага (1)\Большая Кокшага\Охота мари.JPG"/>
          <p:cNvPicPr>
            <a:picLocks noChangeAspect="1" noChangeArrowheads="1"/>
          </p:cNvPicPr>
          <p:nvPr/>
        </p:nvPicPr>
        <p:blipFill>
          <a:blip r:embed="rId5"/>
          <a:srcRect l="63908"/>
          <a:stretch>
            <a:fillRect/>
          </a:stretch>
        </p:blipFill>
        <p:spPr bwMode="auto">
          <a:xfrm>
            <a:off x="1152583" y="1611630"/>
            <a:ext cx="1672865" cy="3257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E:\Презентации\Краеведение\Большая Кокшага (1)\Большая Кокшага\Рыбацкий дворик.JPG"/>
          <p:cNvPicPr>
            <a:picLocks noChangeAspect="1" noChangeArrowheads="1"/>
          </p:cNvPicPr>
          <p:nvPr/>
        </p:nvPicPr>
        <p:blipFill>
          <a:blip r:embed="rId6"/>
          <a:srcRect l="66577"/>
          <a:stretch>
            <a:fillRect/>
          </a:stretch>
        </p:blipFill>
        <p:spPr bwMode="auto">
          <a:xfrm>
            <a:off x="3623312" y="1611630"/>
            <a:ext cx="1538080" cy="3257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5" name="Google Shape;85;p19"/>
          <p:cNvSpPr txBox="1"/>
          <p:nvPr/>
        </p:nvSpPr>
        <p:spPr>
          <a:xfrm>
            <a:off x="411550" y="170582"/>
            <a:ext cx="5614671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Марийская природа по-своему удивительна и богата. Заглянув в лесные чащи, пройдя по заповедным тропам, можно узнать секреты природы и просто насладиться ее красотой.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Заповедник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«Большая Кокшага» 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- настоящая жемчужина </a:t>
            </a: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</a:rPr>
              <a:t>Марийского края. </a:t>
            </a:r>
            <a:endParaRPr sz="1800" b="1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4098" name="Picture 2" descr="https://cdn.photoholding.com/RBalancerWeb/SquidStyleBalancer/f6356597b8424dda86fa037098d83671/i1000/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09" y="2397776"/>
            <a:ext cx="2863047" cy="2493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https://cdn.photoholding.com/RBalancerWeb/SquidStyleBalancer/db00d17fea1e6c54be9616dbddc2b2b7/i1000/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3402134" y="2713194"/>
            <a:ext cx="2482738" cy="1862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2" name="Picture 6" descr="https://cdn.photoholding.com/RBalancerWeb/SquidStyleBalancer/cec82d523e00560abacc17d798e02f3b/i1000/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98115" y="1112704"/>
            <a:ext cx="2834089" cy="3778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Изображения и фоны\фоны и рамки\fon-333.jpg"/>
          <p:cNvPicPr>
            <a:picLocks noChangeAspect="1" noChangeArrowheads="1"/>
          </p:cNvPicPr>
          <p:nvPr/>
        </p:nvPicPr>
        <p:blipFill>
          <a:blip r:embed="rId3"/>
          <a:srcRect r="2544" b="227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90" name="Google Shape;90;p20"/>
          <p:cNvSpPr txBox="1"/>
          <p:nvPr/>
        </p:nvSpPr>
        <p:spPr>
          <a:xfrm>
            <a:off x="764094" y="1872869"/>
            <a:ext cx="3345196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" sz="1800" b="1" dirty="0">
                <a:solidFill>
                  <a:srgbClr val="202122"/>
                </a:solidFill>
                <a:highlight>
                  <a:srgbClr val="FFFFFF"/>
                </a:highlight>
                <a:hlinkClick r:id="rId4"/>
              </a:rPr>
              <a:t>https://</a:t>
            </a:r>
            <a:r>
              <a:rPr lang="ru" sz="1800" b="1" dirty="0" smtClean="0">
                <a:solidFill>
                  <a:srgbClr val="202122"/>
                </a:solidFill>
                <a:highlight>
                  <a:srgbClr val="FFFFFF"/>
                </a:highlight>
                <a:hlinkClick r:id="rId4"/>
              </a:rPr>
              <a:t>b-kokshaga.ru</a:t>
            </a: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lvl="0"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202122"/>
                </a:solidFill>
                <a:highlight>
                  <a:srgbClr val="FFFFFF"/>
                </a:highlight>
                <a:hlinkClick r:id="rId5"/>
              </a:rPr>
              <a:t>https://vk.com/kokshaga</a:t>
            </a:r>
            <a:endParaRPr lang="ru-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lvl="0"/>
            <a:endParaRPr lang="ru-RU" sz="1800" b="1" dirty="0" smtClean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2050" name="Picture 2" descr="https://cdn.photoholding.com/RBalancerWeb/SquidStyleBalancer/2cf9ab09261753fbbb393b0aaf8a606f/i1000/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94033" y="808738"/>
            <a:ext cx="4121648" cy="30912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Google Shape;90;p20"/>
          <p:cNvSpPr txBox="1"/>
          <p:nvPr/>
        </p:nvSpPr>
        <p:spPr>
          <a:xfrm>
            <a:off x="343619" y="769347"/>
            <a:ext cx="391807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180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Заповедник «Большая Кокшага» в сети Интернет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506</Words>
  <Application>Microsoft Office PowerPoint</Application>
  <PresentationFormat>Экран (16:9)</PresentationFormat>
  <Paragraphs>59</Paragraphs>
  <Slides>22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Simple Light</vt:lpstr>
      <vt:lpstr>Заповедный уголок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e.vaseneva</cp:lastModifiedBy>
  <cp:revision>86</cp:revision>
  <dcterms:modified xsi:type="dcterms:W3CDTF">2023-03-14T10:11:31Z</dcterms:modified>
</cp:coreProperties>
</file>