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63" r:id="rId6"/>
    <p:sldId id="268" r:id="rId7"/>
    <p:sldId id="264" r:id="rId8"/>
    <p:sldId id="265" r:id="rId9"/>
    <p:sldId id="260" r:id="rId10"/>
    <p:sldId id="259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http://dutsadok.com.ua/clipart/fony/84f3da40e05b.jpg"/>
          <p:cNvPicPr>
            <a:picLocks noChangeAspect="1" noChangeArrowheads="1"/>
          </p:cNvPicPr>
          <p:nvPr/>
        </p:nvPicPr>
        <p:blipFill>
          <a:blip r:embed="rId2" cstate="print"/>
          <a:srcRect t="1306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276872"/>
            <a:ext cx="8352928" cy="1827634"/>
          </a:xfrm>
        </p:spPr>
        <p:txBody>
          <a:bodyPr>
            <a:noAutofit/>
          </a:bodyPr>
          <a:lstStyle/>
          <a:p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Владимир Яковлевич</a:t>
            </a:r>
            <a:b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ШАИНСКИЙ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077072"/>
            <a:ext cx="6400800" cy="1248544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 </a:t>
            </a:r>
            <a:r>
              <a:rPr lang="ru-RU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95-летию </a:t>
            </a:r>
            <a:r>
              <a:rPr lang="ru-RU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композитора</a:t>
            </a:r>
            <a:endParaRPr lang="ru-RU" b="1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e.vaseneva\Pictures\фоны и рамки\background-for-powerpo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65618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Шаинский Владимир </a:t>
            </a: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Яковлевич</a:t>
            </a:r>
            <a:b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(1925 - 2017)</a:t>
            </a:r>
            <a:endParaRPr lang="ru-RU" sz="3200" b="1" dirty="0" smtClean="0">
              <a:solidFill>
                <a:srgbClr val="C00000"/>
              </a:solidFill>
              <a:effectLst>
                <a:glow rad="228600">
                  <a:srgbClr val="FFFFFF"/>
                </a:glo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2171997"/>
            <a:ext cx="4186808" cy="384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Советский и российский композитор. Народный артист РСФСР (1986). Лауреат Государственной премии СССР (1981).</a:t>
            </a: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5364" name="Picture 4" descr="http://fotoham.ru/img/picture/Dec/11/e0498dc3c0c2574e2b72e6bbfaaf799d/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171997"/>
            <a:ext cx="3470425" cy="3672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e.vaseneva\Pictures\фоны и рамки\background-for-powerpo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980728"/>
            <a:ext cx="4752528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/>
              <a:t>Владимир Шаинский родился </a:t>
            </a:r>
            <a:r>
              <a:rPr lang="ru-RU" b="1" dirty="0" smtClean="0"/>
              <a:t>12 декабря 1925 года в Киеве. С девяти лет он начал посещать музыкальную студию при дворце пионеров</a:t>
            </a:r>
            <a:r>
              <a:rPr lang="ru-RU" b="1" dirty="0" smtClean="0"/>
              <a:t>,     в </a:t>
            </a:r>
            <a:r>
              <a:rPr lang="ru-RU" b="1" dirty="0" smtClean="0"/>
              <a:t>1936 году поступил в музыкальную школу при Киевской консерватории (класс скрипки).</a:t>
            </a:r>
            <a:endParaRPr lang="ru-RU" b="1" dirty="0"/>
          </a:p>
        </p:txBody>
      </p:sp>
      <p:pic>
        <p:nvPicPr>
          <p:cNvPr id="6" name="Picture 4" descr="На фото:Владимир  Шаинск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556792"/>
            <a:ext cx="2808312" cy="3744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e.vaseneva\Pictures\фоны и рамки\background-for-powerpo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1506" name="Picture 2" descr="http://espreso.tv/uploads/article/155771/images/im578x383-Igor_Shamo%20(1).jpg"/>
          <p:cNvPicPr>
            <a:picLocks noChangeAspect="1" noChangeArrowheads="1"/>
          </p:cNvPicPr>
          <p:nvPr/>
        </p:nvPicPr>
        <p:blipFill>
          <a:blip r:embed="rId3" cstate="print"/>
          <a:srcRect r="4810"/>
          <a:stretch>
            <a:fillRect/>
          </a:stretch>
        </p:blipFill>
        <p:spPr bwMode="auto">
          <a:xfrm>
            <a:off x="323528" y="857286"/>
            <a:ext cx="4104456" cy="29317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836712"/>
            <a:ext cx="4392488" cy="30243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В 1943 году его призвали в армию. Здесь, </a:t>
            </a:r>
            <a:r>
              <a:rPr lang="ru-RU" b="1" dirty="0" smtClean="0"/>
              <a:t>               в </a:t>
            </a:r>
            <a:r>
              <a:rPr lang="ru-RU" b="1" dirty="0" smtClean="0"/>
              <a:t>рамках армейской самодеятельности, он сочинил свою первую песню – «Песня военных связистов».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1331640" y="4077072"/>
            <a:ext cx="6768752" cy="20882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+mn-lt"/>
                <a:ea typeface="+mn-ea"/>
                <a:cs typeface="+mn-cs"/>
              </a:rPr>
              <a:t>После окончания войны в 1945 году Владимир Шаинский поступил на оркестровый факультет Московской государственной консерватории, которую окончил в 1949 году.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e.vaseneva\Pictures\фоны и рамки\background-for-powerpo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509120"/>
            <a:ext cx="8352928" cy="1728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/>
              <a:t>В 1962 – 1965 гг. </a:t>
            </a:r>
            <a:r>
              <a:rPr lang="ru-RU" b="1" dirty="0" smtClean="0"/>
              <a:t>Владимир Шаинский </a:t>
            </a:r>
            <a:r>
              <a:rPr lang="ru-RU" b="1" dirty="0" smtClean="0"/>
              <a:t>учился </a:t>
            </a:r>
            <a:r>
              <a:rPr lang="ru-RU" b="1" dirty="0" smtClean="0"/>
              <a:t>                на </a:t>
            </a:r>
            <a:r>
              <a:rPr lang="ru-RU" b="1" dirty="0" smtClean="0"/>
              <a:t>композиторском факультете Бакинской консерватории имени </a:t>
            </a:r>
            <a:r>
              <a:rPr lang="ru-RU" b="1" dirty="0" smtClean="0"/>
              <a:t>Узеира Гаджибекова</a:t>
            </a:r>
            <a:r>
              <a:rPr lang="ru-RU" b="1" dirty="0" smtClean="0"/>
              <a:t>.</a:t>
            </a:r>
          </a:p>
        </p:txBody>
      </p:sp>
      <p:pic>
        <p:nvPicPr>
          <p:cNvPr id="20482" name="Picture 2" descr="http://img1.1tv.ru/imgsize460x345/PR201012061633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908720"/>
            <a:ext cx="4608512" cy="34563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e.vaseneva\Pictures\фоны и рамки\background-for-powerpo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283968" y="1772816"/>
            <a:ext cx="4608512" cy="3024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+mn-lt"/>
                <a:ea typeface="+mn-ea"/>
                <a:cs typeface="+mn-cs"/>
              </a:rPr>
              <a:t>За годы творческой деятельности он сочинил множество произведений (песни, оперы, мюзиклы, симфонии). </a:t>
            </a:r>
          </a:p>
        </p:txBody>
      </p:sp>
      <p:sp>
        <p:nvSpPr>
          <p:cNvPr id="24578" name="AutoShape 2" descr="https://meduza.io/impro/jgdrHC4FAlJYQ6gonxtyuzKCjoSGTNYQdDgeu8VW_b8/fill/0/0/ce/1/aHR0cHM6Ly9tZWR1/emEuaW8vaW1hZ2Uv/YXR0YWNobWVudHMv/aW1hZ2VzLzAwMi83/MTcvMTM0L2xhcmdl/L1ZsX3hnaUs1NHhI/cFRRazlTVmthVWcu/anBn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https://meduza.io/impro/jgdrHC4FAlJYQ6gonxtyuzKCjoSGTNYQdDgeu8VW_b8/fill/0/0/ce/1/aHR0cHM6Ly9tZWR1/emEuaW8vaW1hZ2Uv/YXR0YWNobWVudHMv/aW1hZ2VzLzAwMi83/MTcvMTM0L2xhcmdl/L1ZsX3hnaUs1NHhI/cFRRazlTVmthVWcu/anBn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2" name="AutoShape 6" descr="https://meduza.io/impro/jgdrHC4FAlJYQ6gonxtyuzKCjoSGTNYQdDgeu8VW_b8/fill/0/0/ce/1/aHR0cHM6Ly9tZWR1/emEuaW8vaW1hZ2Uv/YXR0YWNobWVudHMv/aW1hZ2VzLzAwMi83/MTcvMTM0L2xhcmdl/L1ZsX3hnaUs1NHhI/cFRRazlTVmthVWcu/anBn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4" name="Picture 8" descr="https://avatars.mds.yandex.net/get-zen_doc/1936915/pub_5cb73123f8323400b4defc05_5cb732807188ef00b236d758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8072" y="1234618"/>
            <a:ext cx="3491880" cy="44266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e.vaseneva\Pictures\фоны и рамки\background-for-powerpo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196752"/>
            <a:ext cx="4896544" cy="49685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100" b="1" dirty="0" smtClean="0"/>
              <a:t>Владимир Шаинский помимо творческой </a:t>
            </a:r>
            <a:r>
              <a:rPr lang="ru-RU" sz="3100" b="1" dirty="0" smtClean="0"/>
              <a:t>занимался </a:t>
            </a:r>
            <a:r>
              <a:rPr lang="ru-RU" sz="3100" b="1" dirty="0" smtClean="0"/>
              <a:t>и общественной деятельностью. </a:t>
            </a:r>
          </a:p>
          <a:p>
            <a:pPr marL="0" indent="0">
              <a:buNone/>
            </a:pPr>
            <a:r>
              <a:rPr lang="ru-RU" sz="3100" b="1" dirty="0" smtClean="0"/>
              <a:t>Композитор удостоен многочисленных государственных и общественных наград и премий.</a:t>
            </a:r>
          </a:p>
          <a:p>
            <a:pPr marL="0" indent="0">
              <a:buNone/>
            </a:pPr>
            <a:r>
              <a:rPr lang="ru-RU" sz="3100" b="1" dirty="0" smtClean="0"/>
              <a:t>В 2005 году ему был вручен орден «За заслуги перед Отечеством» </a:t>
            </a:r>
            <a:r>
              <a:rPr lang="en-US" sz="3100" b="1" dirty="0" smtClean="0"/>
              <a:t>IV</a:t>
            </a:r>
            <a:r>
              <a:rPr lang="ru-RU" sz="3100" b="1" dirty="0" smtClean="0"/>
              <a:t> степени.</a:t>
            </a:r>
          </a:p>
        </p:txBody>
      </p:sp>
      <p:pic>
        <p:nvPicPr>
          <p:cNvPr id="19458" name="Picture 2" descr="Vladimir Putin and Vladimir Shainsky, Decemb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052736"/>
            <a:ext cx="3124247" cy="4680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e.vaseneva\Pictures\фоны и рамки\background-for-powerpo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8434" name="Picture 2" descr="http://cs7052.vk.me/c7008/v7008096/29ee9/x5cscDHEroo.jpg"/>
          <p:cNvPicPr>
            <a:picLocks noChangeAspect="1" noChangeArrowheads="1"/>
          </p:cNvPicPr>
          <p:nvPr/>
        </p:nvPicPr>
        <p:blipFill>
          <a:blip r:embed="rId3" cstate="print"/>
          <a:srcRect l="13173" t="4930" r="10078"/>
          <a:stretch>
            <a:fillRect/>
          </a:stretch>
        </p:blipFill>
        <p:spPr bwMode="auto">
          <a:xfrm>
            <a:off x="4932040" y="1484784"/>
            <a:ext cx="3816424" cy="36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80728"/>
            <a:ext cx="4536504" cy="56166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b="1" dirty="0" smtClean="0"/>
              <a:t>К 85-летию композитора был снят документальный фильм «Владимир Шаинский «Прилетит вдруг волшебник…» (</a:t>
            </a:r>
            <a:r>
              <a:rPr lang="ru-RU" sz="3000" b="1" dirty="0" smtClean="0"/>
              <a:t>режиссер </a:t>
            </a:r>
            <a:r>
              <a:rPr lang="ru-RU" sz="3000" b="1" dirty="0" smtClean="0"/>
              <a:t>Геннадий </a:t>
            </a:r>
            <a:r>
              <a:rPr lang="ru-RU" sz="3000" b="1" dirty="0" err="1" smtClean="0"/>
              <a:t>Курлаев</a:t>
            </a:r>
            <a:r>
              <a:rPr lang="ru-RU" sz="3000" b="1" dirty="0" smtClean="0"/>
              <a:t>).</a:t>
            </a:r>
          </a:p>
          <a:p>
            <a:pPr marL="0" indent="0">
              <a:buNone/>
            </a:pPr>
            <a:endParaRPr lang="ru-RU" sz="3000" b="1" dirty="0" smtClean="0"/>
          </a:p>
          <a:p>
            <a:pPr marL="0" indent="0">
              <a:buNone/>
            </a:pPr>
            <a:r>
              <a:rPr lang="ru-RU" sz="3000" b="1" dirty="0" smtClean="0"/>
              <a:t>В 2004 году он переехал </a:t>
            </a:r>
            <a:r>
              <a:rPr lang="ru-RU" sz="3000" b="1" dirty="0" smtClean="0"/>
              <a:t> в </a:t>
            </a:r>
            <a:r>
              <a:rPr lang="ru-RU" sz="3000" b="1" dirty="0" smtClean="0"/>
              <a:t>США, </a:t>
            </a:r>
            <a:r>
              <a:rPr lang="ru-RU" sz="3000" b="1" dirty="0" smtClean="0"/>
              <a:t>долгое время жил на две страны: в </a:t>
            </a:r>
            <a:r>
              <a:rPr lang="ru-RU" sz="3000" b="1" dirty="0" smtClean="0"/>
              <a:t>России и США.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e.vaseneva\Pictures\фоны и рамки\background-for-powerpo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836712"/>
            <a:ext cx="4499992" cy="194421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 smtClean="0"/>
              <a:t>Владимиром </a:t>
            </a:r>
            <a:r>
              <a:rPr lang="ru-RU" b="1" dirty="0" err="1" smtClean="0"/>
              <a:t>Шаинским</a:t>
            </a:r>
            <a:r>
              <a:rPr lang="ru-RU" b="1" dirty="0" smtClean="0"/>
              <a:t> написано более 300 песен, многие из которых стали популярными.</a:t>
            </a:r>
            <a:endParaRPr lang="ru-RU" b="1" dirty="0"/>
          </a:p>
        </p:txBody>
      </p:sp>
      <p:pic>
        <p:nvPicPr>
          <p:cNvPr id="17410" name="Picture 2" descr="http://cs628122.vk.me/v628122844/16e0b/PvlMcOY179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484784"/>
            <a:ext cx="2520280" cy="37804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Содержимое 2"/>
          <p:cNvSpPr txBox="1">
            <a:spLocks/>
          </p:cNvSpPr>
          <p:nvPr/>
        </p:nvSpPr>
        <p:spPr>
          <a:xfrm>
            <a:off x="3419872" y="2924944"/>
            <a:ext cx="5400600" cy="3096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+mn-lt"/>
                <a:ea typeface="+mn-ea"/>
                <a:cs typeface="+mn-cs"/>
              </a:rPr>
              <a:t>Он написал десятки мелодий для художественных фильмов, среди которых: «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n-lt"/>
                <a:ea typeface="+mn-ea"/>
                <a:cs typeface="+mn-cs"/>
              </a:rPr>
              <a:t>Анискин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+mn-lt"/>
                <a:ea typeface="+mn-ea"/>
                <a:cs typeface="+mn-cs"/>
              </a:rPr>
              <a:t> и 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n-lt"/>
                <a:ea typeface="+mn-ea"/>
                <a:cs typeface="+mn-cs"/>
              </a:rPr>
              <a:t>Фантомас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+mn-lt"/>
                <a:ea typeface="+mn-ea"/>
                <a:cs typeface="+mn-cs"/>
              </a:rPr>
              <a:t>», «И снова 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n-lt"/>
                <a:ea typeface="+mn-ea"/>
                <a:cs typeface="+mn-cs"/>
              </a:rPr>
              <a:t>Анискин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+mn-lt"/>
                <a:ea typeface="+mn-ea"/>
                <a:cs typeface="+mn-cs"/>
              </a:rPr>
              <a:t>», «Завтрак на траве», «Школьный вальс», «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n-lt"/>
                <a:ea typeface="+mn-ea"/>
                <a:cs typeface="+mn-cs"/>
              </a:rPr>
              <a:t>Финист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+mn-lt"/>
                <a:ea typeface="+mn-ea"/>
                <a:cs typeface="+mn-cs"/>
              </a:rPr>
              <a:t>, ясный сокол», «Пока бьют часы» и др.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e.vaseneva\Pictures\фоны и рамки\background-for-powerpo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836712"/>
            <a:ext cx="7920880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Владимир Шаинский известен как автор нескольких десятков песен для детей, в том числе музыки для мультфильмов:</a:t>
            </a:r>
          </a:p>
          <a:p>
            <a:pPr marL="0" indent="0"/>
            <a:r>
              <a:rPr lang="ru-RU" b="1" dirty="0" smtClean="0"/>
              <a:t>«Антошка»</a:t>
            </a:r>
          </a:p>
          <a:p>
            <a:pPr marL="0" indent="0"/>
            <a:r>
              <a:rPr lang="ru-RU" b="1" dirty="0" smtClean="0"/>
              <a:t>«Чебурашка»</a:t>
            </a:r>
          </a:p>
          <a:p>
            <a:pPr marL="0" indent="0"/>
            <a:r>
              <a:rPr lang="ru-RU" b="1" dirty="0" smtClean="0"/>
              <a:t>«Крошка Енот»</a:t>
            </a:r>
          </a:p>
          <a:p>
            <a:pPr marL="0" indent="0"/>
            <a:r>
              <a:rPr lang="ru-RU" b="1" dirty="0" smtClean="0"/>
              <a:t>«38 попугаев»</a:t>
            </a:r>
          </a:p>
          <a:p>
            <a:pPr marL="0" indent="0"/>
            <a:r>
              <a:rPr lang="ru-RU" b="1" dirty="0" smtClean="0"/>
              <a:t>«</a:t>
            </a:r>
            <a:r>
              <a:rPr lang="ru-RU" b="1" dirty="0" err="1" smtClean="0"/>
              <a:t>Трям</a:t>
            </a:r>
            <a:r>
              <a:rPr lang="ru-RU" b="1" dirty="0" smtClean="0"/>
              <a:t>! Здравствуйте!»</a:t>
            </a:r>
          </a:p>
          <a:p>
            <a:pPr marL="0" indent="0"/>
            <a:r>
              <a:rPr lang="ru-RU" b="1" dirty="0" smtClean="0"/>
              <a:t>«Мама для мамонтенка» и др.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6387" name="Picture 3" descr="C:\Users\e.vaseneva\Pictures\PR201012061632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564904"/>
            <a:ext cx="3744416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e.vaseneva\Pictures\фоны и рамки\background-for-powerpo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692696"/>
            <a:ext cx="7920880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Песни Чебурашки, крокодила Гены и старухи Шапокляк из </a:t>
            </a:r>
            <a:r>
              <a:rPr lang="ru-RU" b="1" dirty="0" smtClean="0"/>
              <a:t>мультфильмов </a:t>
            </a:r>
            <a:r>
              <a:rPr lang="ru-RU" b="1" dirty="0" smtClean="0"/>
              <a:t>Романа Качанова стали любимыми для нескольких поколений взрослых и детей.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30" name="Picture 6" descr="https://lentachel.ru/netcat_files/Image/foto/2020/09/10/Cheburshka_i_Gena.jpg"/>
          <p:cNvPicPr>
            <a:picLocks noChangeAspect="1" noChangeArrowheads="1"/>
          </p:cNvPicPr>
          <p:nvPr/>
        </p:nvPicPr>
        <p:blipFill>
          <a:blip r:embed="rId3" cstate="print"/>
          <a:srcRect b="1780"/>
          <a:stretch>
            <a:fillRect/>
          </a:stretch>
        </p:blipFill>
        <p:spPr bwMode="auto">
          <a:xfrm>
            <a:off x="1835696" y="2852936"/>
            <a:ext cx="5593144" cy="372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e.vaseneva\Pictures\фоны и рамки\background-for-powerpo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3554" name="Picture 2" descr="https://img.gazeta.ru/files3/439/7960439/upload-TASS_1413828-pic4_zoom-1500x1500-63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356992"/>
            <a:ext cx="4860540" cy="3240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556" name="Picture 4" descr="https://2ch.hk/zog/src/424228/159871768647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7" y="260648"/>
            <a:ext cx="5126629" cy="3384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558" name="Picture 6" descr="https://melody.su/upload/iblock/0bd/0bd4f6d778a49716baea35b8788af9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956677"/>
            <a:ext cx="3058883" cy="2040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560" name="Picture 8" descr="https://sun9-67.userapi.com/c5220/u1604397/144720938/x_30a21e87.jpg"/>
          <p:cNvPicPr>
            <a:picLocks noChangeAspect="1" noChangeArrowheads="1"/>
          </p:cNvPicPr>
          <p:nvPr/>
        </p:nvPicPr>
        <p:blipFill>
          <a:blip r:embed="rId6" cstate="print"/>
          <a:srcRect t="11265" b="23650"/>
          <a:stretch>
            <a:fillRect/>
          </a:stretch>
        </p:blipFill>
        <p:spPr bwMode="auto">
          <a:xfrm>
            <a:off x="693333" y="3861048"/>
            <a:ext cx="2798152" cy="27363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333</Words>
  <Application>Microsoft Office PowerPoint</Application>
  <PresentationFormat>Экран (4:3)</PresentationFormat>
  <Paragraphs>26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Владимир Яковлевич ШАИНСКИЙ</vt:lpstr>
      <vt:lpstr>Шаинский Владимир Яковлевич (1925 - 2017)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Владимир Яковлевич ШАИНСКИЙ</dc:title>
  <dc:creator>Васенева Екатерина Евгеньевна</dc:creator>
  <cp:lastModifiedBy>ТЕХПРОМ</cp:lastModifiedBy>
  <cp:revision>34</cp:revision>
  <dcterms:created xsi:type="dcterms:W3CDTF">2015-12-04T07:30:46Z</dcterms:created>
  <dcterms:modified xsi:type="dcterms:W3CDTF">2020-12-12T07:29:22Z</dcterms:modified>
</cp:coreProperties>
</file>