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14"/>
  </p:notesMasterIdLst>
  <p:sldIdLst>
    <p:sldId id="323" r:id="rId2"/>
    <p:sldId id="324" r:id="rId3"/>
    <p:sldId id="331" r:id="rId4"/>
    <p:sldId id="259" r:id="rId5"/>
    <p:sldId id="347" r:id="rId6"/>
    <p:sldId id="348" r:id="rId7"/>
    <p:sldId id="330" r:id="rId8"/>
    <p:sldId id="345" r:id="rId9"/>
    <p:sldId id="325" r:id="rId10"/>
    <p:sldId id="346" r:id="rId11"/>
    <p:sldId id="281" r:id="rId12"/>
    <p:sldId id="332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>
        <p:scale>
          <a:sx n="60" d="100"/>
          <a:sy n="60" d="100"/>
        </p:scale>
        <p:origin x="-1572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67A9921-1584-46D9-8C9D-418C0ADD8AC6}" type="datetimeFigureOut">
              <a:rPr lang="ru-RU"/>
              <a:pPr>
                <a:defRPr/>
              </a:pPr>
              <a:t>21.07.2020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EBFD15D-65DF-44E8-87A6-64D96B8F0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BFD15D-65DF-44E8-87A6-64D96B8F096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7F0833-6F47-4CF3-870E-257E88B078B0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D11DF-3948-49BA-A271-158A609185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088B3E-056B-4BD2-9194-AF8EF5E6A71D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E39A23-A851-42A0-804E-D86EB0DE3FD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3EE6F-0CA0-4217-9E6A-0628E46B42F2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33E19-6A12-4DE6-99A6-E09A084729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8E483-C9F7-44A5-B844-068729A57549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6A3D0-2590-4617-9768-8460B889E6B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D5651C-CF91-425F-B973-E5A4C0FCEC51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B9B7B-DF41-404A-BD5B-C2CEBF12D97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D5D75E-55B5-4525-A1EF-A60F7326D452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D6EA1-E969-4D5A-801C-5F1F476AD6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BCBAE-2F87-4D31-9094-8150DDFAE51D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BAFFDD-9164-4768-AE9E-A5CC96BB09D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0CAB5F-FAB6-4E19-B015-52778C2A0DB6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44A5C4-5109-46C5-B506-3E5015B24AE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F5C612-CCD0-468D-9D63-8DF7D2D464E8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B9A6D-287F-4C77-9436-CF5AB2AB7D2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B3577E-294F-4864-99CF-BE2A1D722E03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4FD20-E4F6-46AB-BAD1-6A42F5D68EE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81D11E-10AF-4B17-9009-B157683C41D5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9EAC77-BD57-4D6C-BA95-D65DC5F383D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17359A-5C9B-43EC-93F4-05043B339AE0}" type="datetimeFigureOut">
              <a:rPr lang="ru-RU" smtClean="0"/>
              <a:pPr>
                <a:defRPr/>
              </a:pPr>
              <a:t>21.07.2020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B5354F-B086-4BE9-A685-C21AB0017A6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-chizhikov.livejournal.com/" TargetMode="External"/><Relationship Id="rId7" Type="http://schemas.openxmlformats.org/officeDocument/2006/relationships/hyperlink" Target="https://nevsepic.com.ua/art-i-risovanaya-grafika/page,22,17252-lyubimye-hudozhniki-nashego-detstva.-viktor-chizhikov.-chast-3-knizhnye-illyustracii-1023-foto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g.ru/2016/12/15/hudozhnik-viktor-chizhikov-vypustil-sobstvennuiu-knigu.html" TargetMode="External"/><Relationship Id="rId5" Type="http://schemas.openxmlformats.org/officeDocument/2006/relationships/hyperlink" Target="https://sammlung.ru/?p=20366" TargetMode="External"/><Relationship Id="rId4" Type="http://schemas.openxmlformats.org/officeDocument/2006/relationships/hyperlink" Target="https://sammlung.ru/?p=2028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e.vaseneva\Pictures\книги\361392_kniga_listy_zvezdy_3651x2454_(www.GetBg.net).jpg"/>
          <p:cNvPicPr>
            <a:picLocks noChangeAspect="1" noChangeArrowheads="1"/>
          </p:cNvPicPr>
          <p:nvPr/>
        </p:nvPicPr>
        <p:blipFill>
          <a:blip r:embed="rId2" cstate="print"/>
          <a:srcRect r="10381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22871"/>
            <a:ext cx="914400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anco" pitchFamily="18" charset="0"/>
              </a:rPr>
              <a:t>Виктор Чижиков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anco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2396480"/>
            <a:ext cx="5868144" cy="1464568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1935 - 2020</a:t>
            </a:r>
            <a:endParaRPr lang="ru-RU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026" name="AutoShape 2" descr="Сергей Михал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Сергей Михал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Сергей Михал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ергей Михал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3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95536" y="144016"/>
            <a:ext cx="8326434" cy="13407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Виктор Александрович Чижиков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</a:b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(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1935–2020)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2276872"/>
            <a:ext cx="4176464" cy="35283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cs typeface="+mn-cs"/>
              </a:rPr>
              <a:t>советский и российский </a:t>
            </a:r>
            <a:r>
              <a:rPr lang="ru-RU" sz="3200" b="1" noProof="0" dirty="0" smtClean="0">
                <a:solidFill>
                  <a:srgbClr val="002060"/>
                </a:solidFill>
                <a:latin typeface="Candara" pitchFamily="34" charset="0"/>
                <a:cs typeface="+mn-cs"/>
              </a:rPr>
              <a:t>ху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дожник-карикатурист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cs typeface="+mn-cs"/>
              </a:rPr>
              <a:t>и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cs typeface="+mn-cs"/>
              </a:rPr>
              <a:t>ллюстратор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детских книг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cs typeface="+mn-cs"/>
            </a:endParaRPr>
          </a:p>
        </p:txBody>
      </p:sp>
      <p:pic>
        <p:nvPicPr>
          <p:cNvPr id="23554" name="Picture 2" descr="https://ic.pics.livejournal.com/geneura/40097416/105014/105014_original.jpg"/>
          <p:cNvPicPr>
            <a:picLocks noChangeAspect="1" noChangeArrowheads="1"/>
          </p:cNvPicPr>
          <p:nvPr/>
        </p:nvPicPr>
        <p:blipFill>
          <a:blip r:embed="rId4" cstate="print"/>
          <a:srcRect r="16688"/>
          <a:stretch>
            <a:fillRect/>
          </a:stretch>
        </p:blipFill>
        <p:spPr bwMode="auto">
          <a:xfrm>
            <a:off x="3707904" y="1916832"/>
            <a:ext cx="4968552" cy="3973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1124744"/>
            <a:ext cx="4464496" cy="5040560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Родился 26 сентября 1935 года в Москве в семье служащих.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1953 году окончил московскую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школу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№ 103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1953—1958 годах учился в Московском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полиграфическом институте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на художественном отделении.</a:t>
            </a:r>
            <a:endParaRPr lang="ru-RU" sz="2400" b="1" dirty="0" smtClean="0">
              <a:solidFill>
                <a:srgbClr val="002060"/>
              </a:solidFill>
              <a:latin typeface="Candara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1952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году в газете «Жилищный работник» появились его первые юмористические рисунки. </a:t>
            </a:r>
            <a:endParaRPr lang="ru-RU" sz="2400" b="1" dirty="0" smtClean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14338" name="Picture 2" descr="https://clubic.ru/wp-content/uploads/2019/02/chizikov-87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4932040" y="908720"/>
            <a:ext cx="3847652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</a:rPr>
              <a:t>Микроавтобиография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067944" y="1052736"/>
            <a:ext cx="4896544" cy="4785395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«С тех пор, как я родился, у меня спрашивают: «Чижик-пыжик, где ты был?» Отвечаю: «В детском саду был,  в школе был, в Полиграфическом институте был, в «Крокодиле» был, в «Мурзилке» был, в «Вокруг света» был,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«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Веселых картинках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» был,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«Детгизе» был, в «Малыше» был.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Да! Чуть не забыл. На Фонтанке тоже был. Раза два».</a:t>
            </a:r>
          </a:p>
        </p:txBody>
      </p:sp>
      <p:pic>
        <p:nvPicPr>
          <p:cNvPr id="21506" name="Picture 2" descr="https://static1-repo.aif.ru/1/90/1556026/cac2f5d5903244d97835216e69c2ae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111" y="1196752"/>
            <a:ext cx="3407854" cy="4988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4" descr="https://prodetlit.ru/images/a/ac/Avtograf-Viktor-CHizhikov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0E0E0"/>
              </a:clrFrom>
              <a:clrTo>
                <a:srgbClr val="E0E0E0">
                  <a:alpha val="0"/>
                </a:srgbClr>
              </a:clrTo>
            </a:clrChange>
          </a:blip>
          <a:srcRect l="9474" r="11870"/>
          <a:stretch>
            <a:fillRect/>
          </a:stretch>
        </p:blipFill>
        <p:spPr bwMode="auto">
          <a:xfrm rot="815116">
            <a:off x="6022086" y="4637954"/>
            <a:ext cx="2589077" cy="22322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139952" y="371797"/>
            <a:ext cx="4896544" cy="4785395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Чижиков работал в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разных стилях и жанрах: пейзаж, портрет, шарж, карикатуры.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Он много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сделал для журналов «Крокодил», «Весёлые картинки», «</a:t>
            </a:r>
            <a:r>
              <a:rPr lang="ru-RU" sz="2400" b="1" dirty="0" err="1" smtClean="0">
                <a:solidFill>
                  <a:srgbClr val="002060"/>
                </a:solidFill>
                <a:latin typeface="Candara" pitchFamily="34" charset="0"/>
              </a:rPr>
              <a:t>Мурзилка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», «Вокруг света», «Юный натуралист», «Огонёк», «Пионер» и др.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Иллюстрации Виктора Чижикова украсили газеты «Вечерняя Москва», «Пионерская правда» и другие периодические издания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.</a:t>
            </a:r>
          </a:p>
        </p:txBody>
      </p:sp>
      <p:pic>
        <p:nvPicPr>
          <p:cNvPr id="38914" name="Picture 2" descr="https://img-fotki.yandex.ru/get/5302/32070366.a3/0_91bce_63d2acf_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67432"/>
            <a:ext cx="1872208" cy="2385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5" name="Picture 3" descr="D:\по работе Медведево\презентации\Чижиков\Victor Chizhikov 3 (1023 фото)\Великие за партами (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37" y="3140968"/>
            <a:ext cx="3373083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80087" y="6488668"/>
            <a:ext cx="4031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andara" pitchFamily="34" charset="0"/>
                <a:cs typeface="+mn-cs"/>
              </a:rPr>
              <a:t>Из серии карикатур «Великие за партами»</a:t>
            </a:r>
          </a:p>
        </p:txBody>
      </p:sp>
      <p:pic>
        <p:nvPicPr>
          <p:cNvPr id="38916" name="Picture 4" descr="D:\по работе Медведево\презентации\Чижиков\Victor Chizhikov 3 (1023 фото)\дет журналы (14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68477" y="4623551"/>
            <a:ext cx="4651995" cy="18297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17" name="Picture 5" descr="D:\по работе Медведево\презентации\Чижиков\Victor Chizhikov 3 (1023 фото)\Обложки\Мурзил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5" y="467431"/>
            <a:ext cx="170299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27584" y="404664"/>
            <a:ext cx="4896544" cy="302433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Виктор Чижиков иллюстрировал произведения Корнея Чуковского, Агнии Барто, Сергея Михалкова, Дональда </a:t>
            </a:r>
            <a:r>
              <a:rPr lang="ru-RU" sz="2400" b="1" dirty="0" err="1" smtClean="0">
                <a:solidFill>
                  <a:srgbClr val="002060"/>
                </a:solidFill>
                <a:latin typeface="Candara" pitchFamily="34" charset="0"/>
              </a:rPr>
              <a:t>Биссета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, Бориса </a:t>
            </a:r>
            <a:r>
              <a:rPr lang="ru-RU" sz="2400" b="1" dirty="0" err="1" smtClean="0">
                <a:solidFill>
                  <a:srgbClr val="002060"/>
                </a:solidFill>
                <a:latin typeface="Candara" pitchFamily="34" charset="0"/>
              </a:rPr>
              <a:t>Заходера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, Юрия Коваля, Эдуарда Успенского, Леонида Яхнина, Андрея Усачева и многих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других детских писателей.</a:t>
            </a:r>
          </a:p>
        </p:txBody>
      </p:sp>
      <p:pic>
        <p:nvPicPr>
          <p:cNvPr id="39938" name="Picture 2" descr="D:\по работе Медведево\презентации\Чижиков\Victor Chizhikov 3 (1023 фото)\Обложки\x_201398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39288"/>
            <a:ext cx="2160240" cy="2817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39" name="Picture 3" descr="D:\по работе Медведево\презентации\Чижиков\Victor Chizhikov 3 (1023 фото)\Обложки\В стране невыученных уроков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789040"/>
            <a:ext cx="1680518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0" name="Picture 4" descr="D:\по работе Медведево\презентации\Чижиков\Victor Chizhikov 3 (1023 фото)\Обложки\Витя Малеев (2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789040"/>
            <a:ext cx="1794661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1" name="Picture 5" descr="D:\по работе Медведево\презентации\Чижиков\Victor Chizhikov 3 (1023 фото)\Обложки\Успенский Дядя Фёдор, пёс и ко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3789040"/>
            <a:ext cx="1976619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2" name="Picture 6" descr="D:\по работе Медведево\презентации\Чижиков\Victor Chizhikov 3 (1023 фото)\Обложки\Приключения Чиполлино.png"/>
          <p:cNvPicPr>
            <a:picLocks noChangeAspect="1" noChangeArrowheads="1"/>
          </p:cNvPicPr>
          <p:nvPr/>
        </p:nvPicPr>
        <p:blipFill>
          <a:blip r:embed="rId7" cstate="print"/>
          <a:srcRect l="2580" r="2524" b="5158"/>
          <a:stretch>
            <a:fillRect/>
          </a:stretch>
        </p:blipFill>
        <p:spPr bwMode="auto">
          <a:xfrm>
            <a:off x="6876256" y="3789040"/>
            <a:ext cx="2021390" cy="2579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707904" y="548680"/>
            <a:ext cx="4896544" cy="2736304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Виктор Чижиков является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автором всем известного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образа медвежонка Миши, талисмана летних Олимпийских игр 1980 года в Москве.</a:t>
            </a:r>
            <a:endParaRPr lang="ru-RU" sz="2400" b="1" dirty="0" smtClean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20484" name="Picture 4" descr="https://sammlung.ru/wp-content/uploads/2019/02/chizikov-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708920"/>
            <a:ext cx="5586052" cy="3716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2" name="Picture 2" descr="https://b1.culture.ru/c/6570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4664"/>
            <a:ext cx="3096344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8" name="Picture 8" descr="https://avatars.mds.yandex.net/get-zen_doc/138668/pub_5bd954eb1aa96600aba0c481_5bd959368dd91d00aae120d9/scale_120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3717032"/>
            <a:ext cx="2232248" cy="275339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7346" name="AutoShape 2" descr="https://book24.ua/upload/iblock/cb5/cb55c8367fbd8849a4bd3f825213412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496944" cy="252028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000099"/>
                </a:solidFill>
                <a:latin typeface="Candara" pitchFamily="34" charset="0"/>
              </a:rPr>
              <a:t>Виктор Чижиков – обладатель множества наград и премий.</a:t>
            </a:r>
            <a:br>
              <a:rPr lang="ru-RU" sz="2400" b="1" dirty="0" smtClean="0">
                <a:solidFill>
                  <a:srgbClr val="000099"/>
                </a:solidFill>
                <a:latin typeface="Candara" pitchFamily="34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Candara" pitchFamily="34" charset="0"/>
              </a:rPr>
              <a:t>В 1980 году он был награжден Почетным дипломом Премии имени Х.К. Андерсена. Этой международной награды удостаиваются лучшие детские писатели и художники-иллюстраторы.</a:t>
            </a:r>
            <a:endParaRPr lang="ru-RU" sz="2400" b="1" dirty="0" smtClean="0">
              <a:solidFill>
                <a:srgbClr val="000099"/>
              </a:solidFill>
              <a:latin typeface="Candara" pitchFamily="34" charset="0"/>
            </a:endParaRPr>
          </a:p>
        </p:txBody>
      </p:sp>
      <p:pic>
        <p:nvPicPr>
          <p:cNvPr id="6148" name="Picture 4" descr="https://cdn1.ozone.ru/s3/multimedia-k/6009208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1" y="2670839"/>
            <a:ext cx="2476436" cy="360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2" name="Picture 8" descr="https://cdn.ast.ru/v2/ASE000000000840040/COVER/cover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664" y="2670838"/>
            <a:ext cx="2771800" cy="3637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4" name="Picture 10" descr="https://cdn.eksmo.ru/v2/ITD000000000204517/COVER/cover3d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8352" y="2670838"/>
            <a:ext cx="2448271" cy="3638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6" descr="https://pbs.twimg.com/media/EFYDr1fWkAE8od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606" y="2599085"/>
            <a:ext cx="4915902" cy="3998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67544" y="260648"/>
            <a:ext cx="4824536" cy="417646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2016 году «за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большие заслуги </a:t>
            </a:r>
            <a:endParaRPr lang="ru-RU" sz="2400" b="1" dirty="0" smtClean="0">
              <a:solidFill>
                <a:srgbClr val="002060"/>
              </a:solidFill>
              <a:latin typeface="Candara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в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развитии отечественной культуры и искусства, средств массовой информации и многолетнюю плодотворную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деятельность» В.А. Чижикову было присвоено звание «Народный художник Российской Федерации» – высшее почетное звание в России в области изобразительного искусства.</a:t>
            </a:r>
            <a:endParaRPr lang="ru-RU" sz="2400" b="1" dirty="0" smtClean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19458" name="Picture 2" descr="https://avatars.mds.yandex.net/get-pdb/2829360/219f24c9-513c-4d28-a6cd-79163e3c6bb6/s1200?webp=fals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293096"/>
            <a:ext cx="2476445" cy="2883104"/>
          </a:xfrm>
          <a:prstGeom prst="rect">
            <a:avLst/>
          </a:prstGeom>
          <a:noFill/>
        </p:spPr>
      </p:pic>
      <p:pic>
        <p:nvPicPr>
          <p:cNvPr id="19460" name="Picture 4" descr="http://www.award.gov.ru/images/paintist_sign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260648"/>
            <a:ext cx="1705642" cy="227687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7346" name="AutoShape 2" descr="https://book24.ua/upload/iblock/cb5/cb55c8367fbd8849a4bd3f825213412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213285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«Рисунки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Чижикова узнаются моментально. И, удивительное дело: хотя персонажи, созданные художником, похожи, как дети одного отца, они сохраняют индивидуальность, а в иллюстрациях нет серийного однообразия, зато всегда есть игра, ласковая усмешка и - море счастья и </a:t>
            </a:r>
            <a:r>
              <a:rPr lang="ru-RU" sz="2400" b="1" dirty="0" smtClean="0">
                <a:solidFill>
                  <a:srgbClr val="002060"/>
                </a:solidFill>
                <a:latin typeface="Candara" pitchFamily="34" charset="0"/>
              </a:rPr>
              <a:t>любви».</a:t>
            </a:r>
            <a:endParaRPr lang="ru-RU" sz="2400" b="1" dirty="0" smtClean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2050" name="Picture 2" descr="https://cp14.nevsepic.com.ua/18/17252/1384585864-koti-chigikova-3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7365" y="1916832"/>
            <a:ext cx="2906635" cy="2939941"/>
          </a:xfrm>
          <a:prstGeom prst="rect">
            <a:avLst/>
          </a:prstGeom>
          <a:noFill/>
        </p:spPr>
      </p:pic>
      <p:pic>
        <p:nvPicPr>
          <p:cNvPr id="2053" name="Picture 5" descr="D:\по работе Медведево\презентации\Чижиков\Victor Chizhikov 3 (1023 фото)\коты Чижикова (50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844824"/>
            <a:ext cx="3024336" cy="2310017"/>
          </a:xfrm>
          <a:prstGeom prst="rect">
            <a:avLst/>
          </a:prstGeom>
          <a:noFill/>
        </p:spPr>
      </p:pic>
      <p:pic>
        <p:nvPicPr>
          <p:cNvPr id="2055" name="Picture 7" descr="https://pinsbar.ru/uploads/60e86e59872f80b089169d3286e2c92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65"/>
          <a:stretch>
            <a:fillRect/>
          </a:stretch>
        </p:blipFill>
        <p:spPr bwMode="auto">
          <a:xfrm>
            <a:off x="0" y="3645024"/>
            <a:ext cx="3975811" cy="3212976"/>
          </a:xfrm>
          <a:prstGeom prst="rect">
            <a:avLst/>
          </a:prstGeom>
          <a:noFill/>
        </p:spPr>
      </p:pic>
      <p:pic>
        <p:nvPicPr>
          <p:cNvPr id="2059" name="Picture 11" descr="https://avatars.mds.yandex.net/get-pdb/2815434/13c6d6c4-1f8c-4f29-b569-6ba71ba2d06a/s120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61810" y="2132856"/>
            <a:ext cx="2250350" cy="4725144"/>
          </a:xfrm>
          <a:prstGeom prst="rect">
            <a:avLst/>
          </a:prstGeom>
          <a:noFill/>
        </p:spPr>
      </p:pic>
      <p:pic>
        <p:nvPicPr>
          <p:cNvPr id="2061" name="Picture 13" descr="https://avatars.mds.yandex.net/get-pdb/2883807/b4b1f99b-84ef-46a8-ad63-fe396aa12aac/s1200?webp=fals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21109"/>
          <a:stretch>
            <a:fillRect/>
          </a:stretch>
        </p:blipFill>
        <p:spPr bwMode="auto">
          <a:xfrm>
            <a:off x="6012160" y="4356544"/>
            <a:ext cx="3131840" cy="24419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9144000" cy="1440161"/>
          </a:xfrm>
        </p:spPr>
        <p:txBody>
          <a:bodyPr>
            <a:noAutofit/>
          </a:bodyPr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Один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из самых знаменитых иллюстраторов отечественной детской книги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Виктор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Александрович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Чижиков умер 20 июля 2020 года. Ему было 84 года.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8434" name="Picture 2" descr="https://sun9-26.userapi.com/c629217/u221984123/video/x_39b640ca.jpg"/>
          <p:cNvPicPr>
            <a:picLocks noChangeAspect="1" noChangeArrowheads="1"/>
          </p:cNvPicPr>
          <p:nvPr/>
        </p:nvPicPr>
        <p:blipFill>
          <a:blip r:embed="rId3" cstate="print"/>
          <a:srcRect l="26460" r="26291"/>
          <a:stretch>
            <a:fillRect/>
          </a:stretch>
        </p:blipFill>
        <p:spPr bwMode="auto">
          <a:xfrm>
            <a:off x="2627784" y="1988840"/>
            <a:ext cx="3816424" cy="4543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Новые фоны классные\1458628858-10-1.jpg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</a:rPr>
              <a:t>Источники</a:t>
            </a:r>
            <a:endParaRPr lang="ru-RU" sz="32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v-chizhikov.livejournal.com/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https://sammlung.ru/?</a:t>
            </a:r>
            <a:r>
              <a:rPr lang="en-US" dirty="0" smtClean="0">
                <a:hlinkClick r:id="rId4"/>
              </a:rPr>
              <a:t>p=20289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5"/>
              </a:rPr>
              <a:t>https://sammlung.ru/?</a:t>
            </a:r>
            <a:r>
              <a:rPr lang="en-US" dirty="0" smtClean="0">
                <a:hlinkClick r:id="rId5"/>
              </a:rPr>
              <a:t>p=20366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rg.ru/2016/12/15/hudozhnik-viktor-chizhikov-vypustil-sobstvennuiu-knigu.html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7"/>
              </a:rPr>
              <a:t>https://nevsepic.com.ua/art-i-risovanaya-grafika/page,22,17252-lyubimye-hudozhniki-nashego-detstva.-viktor-chizhikov.-</a:t>
            </a:r>
            <a:r>
              <a:rPr lang="en-US" dirty="0" smtClean="0">
                <a:hlinkClick r:id="rId7"/>
              </a:rPr>
              <a:t>chast-3-knizhnye-illyustracii-1023-foto.html</a:t>
            </a: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1917</TotalTime>
  <Words>369</Words>
  <Application>Microsoft Office PowerPoint</Application>
  <PresentationFormat>Экран (4:3)</PresentationFormat>
  <Paragraphs>31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Виктор Чижиков</vt:lpstr>
      <vt:lpstr>Слайд 2</vt:lpstr>
      <vt:lpstr>Слайд 3</vt:lpstr>
      <vt:lpstr>Микроавтобиография</vt:lpstr>
      <vt:lpstr>Слайд 5</vt:lpstr>
      <vt:lpstr>Слайд 6</vt:lpstr>
      <vt:lpstr>Слайд 7</vt:lpstr>
      <vt:lpstr>Виктор Чижиков – обладатель множества наград и премий. В 1980 году он был награжден Почетным дипломом Премии имени Х.К. Андерсена. Этой международной награды удостаиваются лучшие детские писатели и художники-иллюстраторы.</vt:lpstr>
      <vt:lpstr>Слайд 9</vt:lpstr>
      <vt:lpstr>«Рисунки Чижикова узнаются моментально. И, удивительное дело: хотя персонажи, созданные художником, похожи, как дети одного отца, они сохраняют индивидуальность, а в иллюстрациях нет серийного однообразия, зато всегда есть игра, ласковая усмешка и - море счастья и любви».</vt:lpstr>
      <vt:lpstr>Слайд 11</vt:lpstr>
      <vt:lpstr>Источники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Владимирович Михалков  (1913–2009)</dc:title>
  <dc:creator>User</dc:creator>
  <cp:lastModifiedBy>ТЕХПРОМ</cp:lastModifiedBy>
  <cp:revision>234</cp:revision>
  <dcterms:created xsi:type="dcterms:W3CDTF">2011-06-08T10:06:22Z</dcterms:created>
  <dcterms:modified xsi:type="dcterms:W3CDTF">2020-07-21T10:04:27Z</dcterms:modified>
</cp:coreProperties>
</file>