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307" r:id="rId4"/>
    <p:sldId id="299" r:id="rId5"/>
    <p:sldId id="308" r:id="rId6"/>
    <p:sldId id="303" r:id="rId7"/>
    <p:sldId id="300" r:id="rId8"/>
    <p:sldId id="309" r:id="rId9"/>
    <p:sldId id="301" r:id="rId10"/>
    <p:sldId id="302" r:id="rId11"/>
    <p:sldId id="305" r:id="rId12"/>
    <p:sldId id="289" r:id="rId13"/>
    <p:sldId id="310" r:id="rId14"/>
    <p:sldId id="304" r:id="rId15"/>
    <p:sldId id="311" r:id="rId16"/>
    <p:sldId id="306" r:id="rId17"/>
    <p:sldId id="261" r:id="rId18"/>
    <p:sldId id="262" r:id="rId19"/>
    <p:sldId id="284" r:id="rId20"/>
    <p:sldId id="28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1340768"/>
            <a:ext cx="6732240" cy="1470025"/>
          </a:xfrm>
        </p:spPr>
        <p:txBody>
          <a:bodyPr>
            <a:noAutofit/>
          </a:bodyPr>
          <a:lstStyle/>
          <a:p>
            <a:r>
              <a:rPr lang="ru-RU" sz="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Century Gothic" pitchFamily="34" charset="0"/>
              </a:rPr>
              <a:t>Животный мир </a:t>
            </a:r>
            <a:br>
              <a:rPr lang="ru-RU" sz="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Century Gothic" pitchFamily="34" charset="0"/>
              </a:rPr>
            </a:br>
            <a:r>
              <a:rPr lang="ru-RU" sz="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Century Gothic" pitchFamily="34" charset="0"/>
              </a:rPr>
              <a:t>Евгения Чарушина</a:t>
            </a:r>
            <a:endParaRPr lang="ru-RU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  <a:latin typeface="Century Gothic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483768" y="4149080"/>
            <a:ext cx="6660232" cy="2351112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«Я приучился с детства понимать животное - понимать его движения и мимику. Мне сейчас даже как-то странно видеть, что некоторые люди вовсе не понимают животное».</a:t>
            </a:r>
          </a:p>
          <a:p>
            <a:pPr algn="r"/>
            <a:r>
              <a:rPr lang="ru-RU" sz="2400" b="1" dirty="0" smtClean="0">
                <a:solidFill>
                  <a:schemeClr val="tx1"/>
                </a:solidFill>
              </a:rPr>
              <a:t>Е.И. Чарушин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4034" name="Picture 2" descr="Евгений Чарушин &quot;Кто что умеет&quot; &quot;Картинки и разговоры&quot;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329763"/>
            <a:ext cx="2555776" cy="3253259"/>
          </a:xfrm>
          <a:prstGeom prst="rect">
            <a:avLst/>
          </a:prstGeom>
          <a:noFill/>
        </p:spPr>
      </p:pic>
      <p:pic>
        <p:nvPicPr>
          <p:cNvPr id="44036" name="Picture 4" descr="Дневник Элла_Проскрякова :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112" y="82506"/>
            <a:ext cx="3302752" cy="284243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helpmammy.ru/images/pisateli/charushin.jpg"/>
          <p:cNvPicPr>
            <a:picLocks noChangeAspect="1" noChangeArrowheads="1"/>
          </p:cNvPicPr>
          <p:nvPr/>
        </p:nvPicPr>
        <p:blipFill>
          <a:blip r:embed="rId3" cstate="print"/>
          <a:srcRect b="17391"/>
          <a:stretch>
            <a:fillRect/>
          </a:stretch>
        </p:blipFill>
        <p:spPr bwMode="auto">
          <a:xfrm>
            <a:off x="827584" y="332656"/>
            <a:ext cx="3030426" cy="3310412"/>
          </a:xfrm>
          <a:prstGeom prst="rect">
            <a:avLst/>
          </a:prstGeom>
          <a:noFill/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1520" y="3789040"/>
            <a:ext cx="4176142" cy="2664149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 Евгений Иванович Чарушин </a:t>
            </a:r>
            <a:endParaRPr lang="ru-RU" sz="3200" b="1" i="1" dirty="0" smtClean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(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1901 - 1965) 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–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график, детский писатель, художник-анималист.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4048" y="476672"/>
            <a:ext cx="3707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Е.И. Чарушин родился 29 октября (11 ноября) 1901 года в Вятке (теперь город Киров). Отец  Иван Аполлонович Чарушин был известным архитектором.</a:t>
            </a:r>
          </a:p>
          <a:p>
            <a:r>
              <a:rPr lang="ru-RU" b="1" dirty="0" smtClean="0"/>
              <a:t>Семья </a:t>
            </a:r>
            <a:r>
              <a:rPr lang="ru-RU" b="1" dirty="0" err="1" smtClean="0"/>
              <a:t>Чарушиных</a:t>
            </a:r>
            <a:r>
              <a:rPr lang="ru-RU" b="1" dirty="0" smtClean="0"/>
              <a:t> жила очень дружно, у них часто бывали гости.</a:t>
            </a:r>
          </a:p>
          <a:p>
            <a:r>
              <a:rPr lang="ru-RU" b="1" dirty="0" smtClean="0"/>
              <a:t>Любовь к природе родители прививали сыну с детства. Отец брал  Евгения с собой в рабочие  поездки.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3933056"/>
            <a:ext cx="36358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«Ездили мы и днём, и ночью, лесами и лугами, в пургу и осеннюю непогоду. И восход солнца, и туманы утренние, и как лес просыпается, как птицы запевают… - всё это я с детства полюбил и пережил". </a:t>
            </a:r>
            <a:endParaRPr lang="ru-RU" b="1" i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5536" y="476672"/>
            <a:ext cx="38884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Чарушин великолепно рисовал   с детства. Рисовал он, по его собственным словам, «преимущественно зверей, птиц да индейцев на лошадях».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Родительский дом с огромным садом был густо населён животными и птицами. Это был настоящий домашний зоопарк. Во дворе обитали поросята, кролики, цыплята, котята, разные подстреленные кем-то на охоте птицы, которых выхаживали и лечили. В доме жили кошки и собаки, на окнах висели клетки с птицами, стояли аквариумы и банки с рыбками.</a:t>
            </a:r>
            <a:endParaRPr lang="ru-RU" sz="2000" b="1" dirty="0"/>
          </a:p>
        </p:txBody>
      </p:sp>
      <p:pic>
        <p:nvPicPr>
          <p:cNvPr id="67586" name="Picture 2" descr="https://upload.wikimedia.org/wikipedia/commons/thumb/b/b3/House_of_I._A._Charushin.JPG/800px-House_of_I._A._Charush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24744"/>
            <a:ext cx="4032448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7588" name="Picture 4" descr="http://www.zooclub.ru/attach/fotogal/anima/22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467192"/>
            <a:ext cx="2088232" cy="199185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7544" y="4221088"/>
            <a:ext cx="38884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Любимым чтением Жени Чарушина были книги                     о  животных. Самой любимой и дорогой книгой для него была книга Альфреда Эдмунда Брема «Жизнь животных». Ее он берег и перечитывал всю жизнь.</a:t>
            </a:r>
            <a:endParaRPr lang="ru-RU" sz="2000" b="1" dirty="0"/>
          </a:p>
        </p:txBody>
      </p:sp>
      <p:pic>
        <p:nvPicPr>
          <p:cNvPr id="8" name="Picture 4" descr="Альфред Эдмунд Брем биография, Путешествия, Научно-популярные работы, Сочинения в русских перевод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04664"/>
            <a:ext cx="2994583" cy="3731568"/>
          </a:xfrm>
          <a:prstGeom prst="rect">
            <a:avLst/>
          </a:prstGeom>
          <a:noFill/>
        </p:spPr>
      </p:pic>
      <p:pic>
        <p:nvPicPr>
          <p:cNvPr id="9" name="Picture 2" descr="E:\чарушин\100230936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764704"/>
            <a:ext cx="3957279" cy="519722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7544" y="332656"/>
            <a:ext cx="39604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После окончания средней школы в 1918 году Чарушин был призван в Красную Армию. Отслужив 4 года, практически всю гражданскую войну, он вернулся домой и решил учиться на профессионального художника. 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Он уехал в Петербург и поступил на живописный факультет             в Петербургскую Академию художеств (ВХУТЕИН), где занимался пять лет.</a:t>
            </a:r>
            <a:endParaRPr lang="ru-RU" sz="2000" b="1" dirty="0"/>
          </a:p>
        </p:txBody>
      </p:sp>
      <p:pic>
        <p:nvPicPr>
          <p:cNvPr id="3" name="Picture 2" descr="Фотография Чаруши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648531"/>
            <a:ext cx="3024336" cy="5463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6562" name="Picture 2" descr="http://souhrbotev-nz.com/soubotev/files/sp/palitr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477128">
            <a:off x="1139643" y="4243279"/>
            <a:ext cx="2582991" cy="239922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764704"/>
            <a:ext cx="39604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По отзывам современников, писатель был человеком эмоциональным и очень увлекающимся. «Он играл          на скрипке, писал стихи, был актёром, вечно что-то изобретал (мы его так и прозвали «</a:t>
            </a:r>
            <a:r>
              <a:rPr lang="ru-RU" sz="2000" b="1" dirty="0" err="1" smtClean="0"/>
              <a:t>Евгеша-изобретатель</a:t>
            </a:r>
            <a:r>
              <a:rPr lang="ru-RU" sz="2000" b="1" dirty="0" smtClean="0"/>
              <a:t>»), - вспоминал друг писателя Валентин Курдов.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У Чарушина было несколько патентов на изобретения. Он построил планер и летал на нём, ходил по воде на придуманных им самим лыжах-поплавках. </a:t>
            </a:r>
            <a:endParaRPr lang="ru-RU" sz="2000" b="1" dirty="0"/>
          </a:p>
        </p:txBody>
      </p:sp>
      <p:pic>
        <p:nvPicPr>
          <p:cNvPr id="3" name="Picture 2" descr="http://ic.pics.livejournal.com/sinyavina/21692850/149270/149270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92696"/>
            <a:ext cx="3689893" cy="5400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3"/>
          <p:cNvSpPr txBox="1">
            <a:spLocks/>
          </p:cNvSpPr>
          <p:nvPr/>
        </p:nvSpPr>
        <p:spPr>
          <a:xfrm>
            <a:off x="4932040" y="620688"/>
            <a:ext cx="3888432" cy="2664296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1928 году Чарушин создал иллюстрации для первой книги - рассказа В.В. Бианки «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Мурзук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». Книга с его иллюстрациями привлекла внимание не только маленьких читателей, но и знатоков книжной графики.</a:t>
            </a:r>
          </a:p>
        </p:txBody>
      </p:sp>
      <p:pic>
        <p:nvPicPr>
          <p:cNvPr id="3" name="Picture 2" descr="http://img-fotki.yandex.ru/get/5409/3859501.10/0_76ae7_11870873_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9391" y="2930728"/>
            <a:ext cx="2356985" cy="345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http://journal-shkolniku.ru/img/charush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692696"/>
            <a:ext cx="4124096" cy="30243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4077072"/>
            <a:ext cx="3672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sz="2400" b="1" dirty="0" smtClean="0"/>
              <a:t>Рисунок из этой книжки был приобретён Государственной Третьяковской галереей.</a:t>
            </a:r>
            <a:endParaRPr lang="ru-RU" sz="2400" b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 descr="http://j.livelib.ru/boocover/1000667206/l/4fc7/Evgenij_Charushin__Zhivotnye_zharkih_i_holodnyh_str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492896"/>
            <a:ext cx="2232248" cy="26654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611560" y="404664"/>
            <a:ext cx="4176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 1930 году Евгений Чарушин попробовал писать небольшие рассказы для детей о жизни животных, который сам иллюстрировал. До войны он создал около 20 книг.</a:t>
            </a:r>
            <a:endParaRPr lang="ru-RU" sz="2000" b="1" dirty="0"/>
          </a:p>
        </p:txBody>
      </p:sp>
      <p:pic>
        <p:nvPicPr>
          <p:cNvPr id="4" name="Picture 2" descr="http://i.livelib.ru/boocover/1000547495/l/9b44/Vaska_Bobka_i_krolchiha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r="5501"/>
          <a:stretch>
            <a:fillRect/>
          </a:stretch>
        </p:blipFill>
        <p:spPr bwMode="auto">
          <a:xfrm>
            <a:off x="6804248" y="3573016"/>
            <a:ext cx="1872208" cy="28331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6" descr="http://i.livelib.ru/boocover/1000973190/l/ada1/Evgenij_Charushin__Schur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4860032" y="692696"/>
            <a:ext cx="1800200" cy="25652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0" descr="http://cv01.twirpx.net/0271/0271103.jpg"/>
          <p:cNvPicPr>
            <a:picLocks noChangeAspect="1" noChangeArrowheads="1"/>
          </p:cNvPicPr>
          <p:nvPr/>
        </p:nvPicPr>
        <p:blipFill>
          <a:blip r:embed="rId6" cstate="print">
            <a:lum bright="20000" contrast="40000"/>
          </a:blip>
          <a:srcRect/>
          <a:stretch>
            <a:fillRect/>
          </a:stretch>
        </p:blipFill>
        <p:spPr bwMode="auto">
          <a:xfrm>
            <a:off x="4788025" y="3501008"/>
            <a:ext cx="1875998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4" descr="http://i.livelib.ru/boocover/1000447776/l/5f13/E._Charushin__Medvezhat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60" y="3573016"/>
            <a:ext cx="1905000" cy="2695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14" descr="http://i.livelib.ru/boocover/1000718678/l/e8bf/Charushin_E.I.__Nikitka_i_ego_druzya.jpg"/>
          <p:cNvPicPr>
            <a:picLocks noChangeAspect="1" noChangeArrowheads="1"/>
          </p:cNvPicPr>
          <p:nvPr/>
        </p:nvPicPr>
        <p:blipFill>
          <a:blip r:embed="rId8" cstate="print">
            <a:lum contrast="20000"/>
          </a:blip>
          <a:srcRect l="3780" t="2719" r="5501" b="2102"/>
          <a:stretch>
            <a:fillRect/>
          </a:stretch>
        </p:blipFill>
        <p:spPr bwMode="auto">
          <a:xfrm>
            <a:off x="6804248" y="404664"/>
            <a:ext cx="1800200" cy="26252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788024" y="476672"/>
            <a:ext cx="4032448" cy="151216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Кроме своих собственных книг Е И. Чарушин иллюстрировал произведения В.В. Бианки,  С.Я. Маршака, К.И. Чуковского, М.М. Пришвина и др. 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6" descr="http://mp3-kniga.ru/bibliofil/img/gorky-voro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276872"/>
            <a:ext cx="3080070" cy="3954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http://img-fotki.yandex.ru/get/5314/68443360.20/0_67416_5b69c699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212976"/>
            <a:ext cx="2674953" cy="3139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394" name="Picture 2" descr="http://cv01.twirpx.net/1121/1121179.jpg"/>
          <p:cNvPicPr>
            <a:picLocks noChangeAspect="1" noChangeArrowheads="1"/>
          </p:cNvPicPr>
          <p:nvPr/>
        </p:nvPicPr>
        <p:blipFill>
          <a:blip r:embed="rId5" cstate="print"/>
          <a:srcRect l="2883" r="7736" b="6849"/>
          <a:stretch>
            <a:fillRect/>
          </a:stretch>
        </p:blipFill>
        <p:spPr bwMode="auto">
          <a:xfrm>
            <a:off x="1835696" y="404664"/>
            <a:ext cx="223224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16016" y="332656"/>
            <a:ext cx="41764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/>
              <a:t>Он рисовал плакаты, писал картины на партизанскую тему, оформлял спектакли                     в Кировском театре драмы, расписывал помещение детского сада и фойе дома пионеров, занимался с детьми рисованием.</a:t>
            </a:r>
            <a:endParaRPr lang="ru-RU" sz="2200" b="1" dirty="0"/>
          </a:p>
        </p:txBody>
      </p:sp>
      <p:pic>
        <p:nvPicPr>
          <p:cNvPr id="58372" name="Picture 4" descr="http://nevsepic.com.ua/uploads/posts/2012-08/1345742069-1537817-image-0029.jpg"/>
          <p:cNvPicPr>
            <a:picLocks noChangeAspect="1" noChangeArrowheads="1"/>
          </p:cNvPicPr>
          <p:nvPr/>
        </p:nvPicPr>
        <p:blipFill>
          <a:blip r:embed="rId3" cstate="print"/>
          <a:srcRect l="689" t="8183" r="50383" b="45789"/>
          <a:stretch>
            <a:fillRect/>
          </a:stretch>
        </p:blipFill>
        <p:spPr bwMode="auto">
          <a:xfrm>
            <a:off x="1259632" y="3140968"/>
            <a:ext cx="5112568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539552" y="836712"/>
            <a:ext cx="38164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/>
              <a:t>Во время войны Чарушина эвакуировали из Ленинграда на родину, в Киров (Вятку). </a:t>
            </a:r>
            <a:endParaRPr lang="ru-RU" sz="2200" b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476672"/>
            <a:ext cx="37444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 1945 году Чарушин вернулся  в Ленинград. Он продолжил писать и иллюстрировать книги.</a:t>
            </a:r>
          </a:p>
          <a:p>
            <a:r>
              <a:rPr lang="ru-RU" sz="2000" b="1" dirty="0" smtClean="0"/>
              <a:t>Также расписывал чайные сервизы и делал из фарфора фигурки животных.</a:t>
            </a:r>
          </a:p>
        </p:txBody>
      </p:sp>
      <p:pic>
        <p:nvPicPr>
          <p:cNvPr id="62466" name="Picture 2" descr="http://chay-ka.ru/wp-content/uploads/2011/11/zayaz-s-morkovkoy-11.png"/>
          <p:cNvPicPr>
            <a:picLocks noChangeAspect="1" noChangeArrowheads="1"/>
          </p:cNvPicPr>
          <p:nvPr/>
        </p:nvPicPr>
        <p:blipFill>
          <a:blip r:embed="rId3" cstate="print"/>
          <a:srcRect l="16922" r="25802"/>
          <a:stretch>
            <a:fillRect/>
          </a:stretch>
        </p:blipFill>
        <p:spPr bwMode="auto">
          <a:xfrm>
            <a:off x="5004048" y="2348880"/>
            <a:ext cx="3168352" cy="4148826"/>
          </a:xfrm>
          <a:prstGeom prst="rect">
            <a:avLst/>
          </a:prstGeom>
          <a:noFill/>
        </p:spPr>
      </p:pic>
      <p:pic>
        <p:nvPicPr>
          <p:cNvPr id="62468" name="Picture 4" descr="http://cs1.livemaster.ru/storage/1f/39/3b66c45fcb55b6db08f540e763yg.jpg"/>
          <p:cNvPicPr>
            <a:picLocks noChangeAspect="1" noChangeArrowheads="1"/>
          </p:cNvPicPr>
          <p:nvPr/>
        </p:nvPicPr>
        <p:blipFill>
          <a:blip r:embed="rId4" cstate="print"/>
          <a:srcRect l="5345" t="2953" r="12183" b="3533"/>
          <a:stretch>
            <a:fillRect/>
          </a:stretch>
        </p:blipFill>
        <p:spPr bwMode="auto">
          <a:xfrm>
            <a:off x="683568" y="476672"/>
            <a:ext cx="3384376" cy="2976997"/>
          </a:xfrm>
          <a:prstGeom prst="rect">
            <a:avLst/>
          </a:prstGeom>
          <a:noFill/>
        </p:spPr>
      </p:pic>
      <p:pic>
        <p:nvPicPr>
          <p:cNvPr id="62470" name="Picture 6" descr="http://www.antikbook.ru/admin/editor/image/igevrcq_s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717032"/>
            <a:ext cx="1944216" cy="26959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32040" y="476672"/>
            <a:ext cx="38519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Чтобы так рисовать, надо любить то, что изображаешь. Жена художника Наталия Аркадьевна рассказывала, что   в их квартире в разное время жили щуры, овсянки, куропатки, перепелки, чечетки – много различных птиц, волчонок, белка, зайчата, ежи, кошки, собаки – и все считались «членами семьи». </a:t>
            </a:r>
            <a:endParaRPr lang="ru-RU" sz="2000" b="1" dirty="0"/>
          </a:p>
        </p:txBody>
      </p:sp>
      <p:pic>
        <p:nvPicPr>
          <p:cNvPr id="40962" name="Picture 2" descr="http://slavyanskaya-kultura.ru/images/8(120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9F8FE"/>
              </a:clrFrom>
              <a:clrTo>
                <a:srgbClr val="F9F8FE">
                  <a:alpha val="0"/>
                </a:srgbClr>
              </a:clrTo>
            </a:clrChange>
          </a:blip>
          <a:srcRect l="3390"/>
          <a:stretch>
            <a:fillRect/>
          </a:stretch>
        </p:blipFill>
        <p:spPr bwMode="auto">
          <a:xfrm>
            <a:off x="323528" y="764704"/>
            <a:ext cx="4104456" cy="525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64" name="Picture 4" descr="http://www.fairyroom.ru/wp-content/uploads/2013/07/pld5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3789040"/>
            <a:ext cx="2664296" cy="26642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Картинки и фото &quot; Страница 724 &quot; ALLDAY - народный сайт о дизайне"/>
          <p:cNvPicPr>
            <a:picLocks noChangeAspect="1" noChangeArrowheads="1"/>
          </p:cNvPicPr>
          <p:nvPr/>
        </p:nvPicPr>
        <p:blipFill>
          <a:blip r:embed="rId3" cstate="print"/>
          <a:srcRect t="4116" b="3280"/>
          <a:stretch>
            <a:fillRect/>
          </a:stretch>
        </p:blipFill>
        <p:spPr bwMode="auto">
          <a:xfrm>
            <a:off x="1187624" y="3068960"/>
            <a:ext cx="2592288" cy="348630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932040" y="476672"/>
            <a:ext cx="38164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Особенно любил Чарушин звериных малышей. Им посвящена книжка «Зверята», рассказы «Мишки», «</a:t>
            </a:r>
            <a:r>
              <a:rPr lang="ru-RU" sz="2000" b="1" dirty="0" err="1" smtClean="0"/>
              <a:t>Волчишко</a:t>
            </a:r>
            <a:r>
              <a:rPr lang="ru-RU" sz="2000" b="1" dirty="0" smtClean="0"/>
              <a:t>» и многие другие. </a:t>
            </a:r>
            <a:endParaRPr lang="ru-RU" sz="2000" b="1" dirty="0"/>
          </a:p>
        </p:txBody>
      </p:sp>
      <p:pic>
        <p:nvPicPr>
          <p:cNvPr id="3" name="Picture 2" descr="http://journal-shkolniku.ru/img/charush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76672"/>
            <a:ext cx="3384376" cy="25990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http://journal-shkolniku.ru/img/charush7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482"/>
          <a:stretch>
            <a:fillRect/>
          </a:stretch>
        </p:blipFill>
        <p:spPr bwMode="auto">
          <a:xfrm>
            <a:off x="4644008" y="2348880"/>
            <a:ext cx="4187542" cy="388843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404664"/>
            <a:ext cx="3779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Последней книгой Чарушина стали «Детки в клетке» С.Я. Маршака. А в 1965 году ему посмертно была присуждена золотая медаль на международной выставке детской книги в Лейпциге. </a:t>
            </a:r>
            <a:endParaRPr lang="ru-RU" sz="2000" b="1" dirty="0"/>
          </a:p>
        </p:txBody>
      </p:sp>
      <p:pic>
        <p:nvPicPr>
          <p:cNvPr id="3" name="Picture 2" descr="http://journal-shkolniku.ru/img/charush3.jpg"/>
          <p:cNvPicPr>
            <a:picLocks noChangeAspect="1" noChangeArrowheads="1"/>
          </p:cNvPicPr>
          <p:nvPr/>
        </p:nvPicPr>
        <p:blipFill>
          <a:blip r:embed="rId3" cstate="print"/>
          <a:srcRect b="3529"/>
          <a:stretch>
            <a:fillRect/>
          </a:stretch>
        </p:blipFill>
        <p:spPr bwMode="auto">
          <a:xfrm>
            <a:off x="755576" y="476672"/>
            <a:ext cx="3168218" cy="59046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4" descr="Дневник funMOZGolomka :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708920"/>
            <a:ext cx="2880320" cy="3711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6056" y="332656"/>
            <a:ext cx="3779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Умер Евгений Иванович Чарушин в Ленинграде 18 февраля 1965 года. Он был похоронен на Богословском кладбище. </a:t>
            </a:r>
            <a:endParaRPr lang="ru-RU" sz="2000" b="1" dirty="0"/>
          </a:p>
        </p:txBody>
      </p:sp>
      <p:pic>
        <p:nvPicPr>
          <p:cNvPr id="69634" name="Picture 2" descr="http://nevsepic.com.ua/uploads/posts/2012-08/1345742053-1602798-image-0031.jpg"/>
          <p:cNvPicPr>
            <a:picLocks noChangeAspect="1" noChangeArrowheads="1"/>
          </p:cNvPicPr>
          <p:nvPr/>
        </p:nvPicPr>
        <p:blipFill>
          <a:blip r:embed="rId3" cstate="print"/>
          <a:srcRect t="7501" r="50921" b="41241"/>
          <a:stretch>
            <a:fillRect/>
          </a:stretch>
        </p:blipFill>
        <p:spPr bwMode="auto">
          <a:xfrm>
            <a:off x="971600" y="2060848"/>
            <a:ext cx="6192688" cy="4354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39604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Тираж книг Е.И. Чарушина, изданных на многих языках мира, - более двадцати пяти миллионов. Их знают не только   в нашей стране, но и за рубежом.</a:t>
            </a:r>
            <a:endParaRPr lang="ru-RU" sz="2000" b="1" dirty="0"/>
          </a:p>
        </p:txBody>
      </p:sp>
      <p:pic>
        <p:nvPicPr>
          <p:cNvPr id="3" name="Picture 2" descr="http://i.livelib.ru/boocover/1000323972/l/261f/Evgenij_Charushin__Tyupa_Tomka_i_soro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88840"/>
            <a:ext cx="1512168" cy="2298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12" descr="http://j.livelib.ru/boocover/1000453521/l/8138/Evgenij_Charushin__Bolshie_i_malenk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1988840"/>
            <a:ext cx="1584176" cy="2281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14" descr="http://j.livelib.ru/boocover/1000447767/l/8498/E._Charushin__Pro_bolshih_i_malenkih.jpg"/>
          <p:cNvPicPr>
            <a:picLocks noChangeAspect="1" noChangeArrowheads="1"/>
          </p:cNvPicPr>
          <p:nvPr/>
        </p:nvPicPr>
        <p:blipFill>
          <a:blip r:embed="rId5" cstate="print"/>
          <a:srcRect b="5025"/>
          <a:stretch>
            <a:fillRect/>
          </a:stretch>
        </p:blipFill>
        <p:spPr bwMode="auto">
          <a:xfrm>
            <a:off x="2483768" y="4509120"/>
            <a:ext cx="1544960" cy="1944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6" descr="http://j.livelib.ru/boocover/1000460066/l/0876/E._Charushin__Na_nashem_dvor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4509120"/>
            <a:ext cx="1478287" cy="19956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0" descr="http://j.livelib.ru/boocover/1000673042/l/9f64/Evgenij_Charushin__Chto_za_zve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404664"/>
            <a:ext cx="1944216" cy="23492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10" descr="http://i.livelib.ru/boocover/1000581903/l/ecbe/Evgenij_Charushin__Pochemu_Tyupa_ne_lovit_ptit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1124744"/>
            <a:ext cx="1905000" cy="22871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4" descr="http://j.livelib.ru/boocover/1000867394/l/f55f/Evgenij_Charushin__Nikitkiny_druzy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8024" y="3140968"/>
            <a:ext cx="1872208" cy="2817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4" descr="http://i.livelib.ru/boocover/1000465925/l/61c8/Evgenij_Charushin__Kot_Epifan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3789040"/>
            <a:ext cx="1905000" cy="2495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9552" y="4725144"/>
            <a:ext cx="7920038" cy="13684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 Никита Евгеньевич Чарушин </a:t>
            </a:r>
            <a:endParaRPr lang="ru-RU" sz="3200" b="1" i="1" dirty="0" smtClean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(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1934 - 2000)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–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русский художник-анималист, иллюстратор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.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49160" name="Picture 8" descr="http://kidreader.ru/sites/default/files/Cha_1.jpe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5868144" y="1267318"/>
            <a:ext cx="2808312" cy="3313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6" name="Picture 2" descr="http://nevsepic.com.ua/uploads/posts/2012-08/1345742072-1493648-image-0030.jpg"/>
          <p:cNvPicPr>
            <a:picLocks noChangeAspect="1" noChangeArrowheads="1"/>
          </p:cNvPicPr>
          <p:nvPr/>
        </p:nvPicPr>
        <p:blipFill>
          <a:blip r:embed="rId4" cstate="print"/>
          <a:srcRect l="1104" t="8197" r="50850" b="45082"/>
          <a:stretch>
            <a:fillRect/>
          </a:stretch>
        </p:blipFill>
        <p:spPr bwMode="auto">
          <a:xfrm>
            <a:off x="539552" y="1267318"/>
            <a:ext cx="5055719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56418" y="332657"/>
            <a:ext cx="7920038" cy="792088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 </a:t>
            </a: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Династия художников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data.fantlab.ru/images/editions/plus/big/100959_2"/>
          <p:cNvPicPr>
            <a:picLocks noChangeAspect="1" noChangeArrowheads="1"/>
          </p:cNvPicPr>
          <p:nvPr/>
        </p:nvPicPr>
        <p:blipFill>
          <a:blip r:embed="rId3" cstate="print"/>
          <a:srcRect b="20889"/>
          <a:stretch>
            <a:fillRect/>
          </a:stretch>
        </p:blipFill>
        <p:spPr bwMode="auto">
          <a:xfrm>
            <a:off x="611560" y="404664"/>
            <a:ext cx="4866708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179" name="Picture 4" descr="http://data.fantlab.ru/images/editions/plus/big/100959_9"/>
          <p:cNvPicPr>
            <a:picLocks noChangeAspect="1" noChangeArrowheads="1"/>
          </p:cNvPicPr>
          <p:nvPr/>
        </p:nvPicPr>
        <p:blipFill>
          <a:blip r:embed="rId4" cstate="print"/>
          <a:srcRect b="15775"/>
          <a:stretch>
            <a:fillRect/>
          </a:stretch>
        </p:blipFill>
        <p:spPr bwMode="auto">
          <a:xfrm>
            <a:off x="3563888" y="3356993"/>
            <a:ext cx="5112568" cy="3103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180" name="Picture 6" descr="http://www.chitaigorod.ru/upload/iblock/93d/93d4cdf5b5b71c4ee588812d953f93b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3356992"/>
            <a:ext cx="2668588" cy="307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82" name="Picture 6" descr="http://data.fantlab.ru/images/editions/big/5097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404664"/>
            <a:ext cx="1883429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96144"/>
            <a:ext cx="2667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23528" y="4941168"/>
            <a:ext cx="8280598" cy="136842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 </a:t>
            </a: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Наталья Никитична Чарушина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(р. 1964)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–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русский художник-анималист, иллюстратор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.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29700" name="Picture 4" descr="Чарушина Н.Н. Иллюстрации к кига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1296144"/>
            <a:ext cx="5269957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56418" y="332657"/>
            <a:ext cx="7920038" cy="792088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 </a:t>
            </a: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Династия художников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pushkinlib.spb.ru/images/charush/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996952"/>
            <a:ext cx="2464090" cy="3528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3012" name="Picture 4" descr="http://www.pushkinlib.spb.ru/images/charush/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32656"/>
            <a:ext cx="2664296" cy="33929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3014" name="Picture 6" descr="http://www.pushkinlib.spb.ru/images/charush/0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933056"/>
            <a:ext cx="4416983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3016" name="Picture 8" descr="http://www.pushkinlib.spb.ru/images/charush/0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332656"/>
            <a:ext cx="5053267" cy="24828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</TotalTime>
  <Words>718</Words>
  <Application>Microsoft Office PowerPoint</Application>
  <PresentationFormat>Экран (4:3)</PresentationFormat>
  <Paragraphs>38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Животный мир  Евгения Чарушина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e.vaseneva</cp:lastModifiedBy>
  <cp:revision>128</cp:revision>
  <dcterms:created xsi:type="dcterms:W3CDTF">2015-03-02T06:42:06Z</dcterms:created>
  <dcterms:modified xsi:type="dcterms:W3CDTF">2021-11-09T10:02:54Z</dcterms:modified>
</cp:coreProperties>
</file>