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7" r:id="rId16"/>
    <p:sldId id="279" r:id="rId17"/>
    <p:sldId id="276" r:id="rId18"/>
    <p:sldId id="283" r:id="rId19"/>
    <p:sldId id="275" r:id="rId20"/>
    <p:sldId id="282" r:id="rId21"/>
    <p:sldId id="271" r:id="rId22"/>
    <p:sldId id="280" r:id="rId23"/>
    <p:sldId id="273" r:id="rId24"/>
    <p:sldId id="281" r:id="rId25"/>
    <p:sldId id="274" r:id="rId26"/>
    <p:sldId id="259" r:id="rId27"/>
    <p:sldId id="284" r:id="rId28"/>
  </p:sldIdLst>
  <p:sldSz cx="9144000" cy="5715000" type="screen16x10"/>
  <p:notesSz cx="6858000" cy="9144000"/>
  <p:defaultTextStyle>
    <a:defPPr>
      <a:defRPr lang="ru-RU"/>
    </a:defPPr>
    <a:lvl1pPr marL="0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5185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0372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15556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20741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25928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31112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36298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41484" algn="l" defTabSz="81037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5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0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5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5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1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6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1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5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03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555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07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259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11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36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414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5185" indent="0">
              <a:buNone/>
              <a:defRPr sz="1800" b="1"/>
            </a:lvl2pPr>
            <a:lvl3pPr marL="810372" indent="0">
              <a:buNone/>
              <a:defRPr sz="1600" b="1"/>
            </a:lvl3pPr>
            <a:lvl4pPr marL="1215556" indent="0">
              <a:buNone/>
              <a:defRPr sz="1400" b="1"/>
            </a:lvl4pPr>
            <a:lvl5pPr marL="1620741" indent="0">
              <a:buNone/>
              <a:defRPr sz="1400" b="1"/>
            </a:lvl5pPr>
            <a:lvl6pPr marL="2025928" indent="0">
              <a:buNone/>
              <a:defRPr sz="1400" b="1"/>
            </a:lvl6pPr>
            <a:lvl7pPr marL="2431112" indent="0">
              <a:buNone/>
              <a:defRPr sz="1400" b="1"/>
            </a:lvl7pPr>
            <a:lvl8pPr marL="2836298" indent="0">
              <a:buNone/>
              <a:defRPr sz="1400" b="1"/>
            </a:lvl8pPr>
            <a:lvl9pPr marL="3241484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2"/>
            <a:ext cx="4041775" cy="53313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5185" indent="0">
              <a:buNone/>
              <a:defRPr sz="1800" b="1"/>
            </a:lvl2pPr>
            <a:lvl3pPr marL="810372" indent="0">
              <a:buNone/>
              <a:defRPr sz="1600" b="1"/>
            </a:lvl3pPr>
            <a:lvl4pPr marL="1215556" indent="0">
              <a:buNone/>
              <a:defRPr sz="1400" b="1"/>
            </a:lvl4pPr>
            <a:lvl5pPr marL="1620741" indent="0">
              <a:buNone/>
              <a:defRPr sz="1400" b="1"/>
            </a:lvl5pPr>
            <a:lvl6pPr marL="2025928" indent="0">
              <a:buNone/>
              <a:defRPr sz="1400" b="1"/>
            </a:lvl6pPr>
            <a:lvl7pPr marL="2431112" indent="0">
              <a:buNone/>
              <a:defRPr sz="1400" b="1"/>
            </a:lvl7pPr>
            <a:lvl8pPr marL="2836298" indent="0">
              <a:buNone/>
              <a:defRPr sz="1400" b="1"/>
            </a:lvl8pPr>
            <a:lvl9pPr marL="3241484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543"/>
            <a:ext cx="3008313" cy="96837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27544"/>
            <a:ext cx="5111750" cy="487759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95919"/>
            <a:ext cx="3008313" cy="3909219"/>
          </a:xfrm>
        </p:spPr>
        <p:txBody>
          <a:bodyPr/>
          <a:lstStyle>
            <a:lvl1pPr marL="0" indent="0">
              <a:buNone/>
              <a:defRPr sz="1200"/>
            </a:lvl1pPr>
            <a:lvl2pPr marL="405185" indent="0">
              <a:buNone/>
              <a:defRPr sz="1100"/>
            </a:lvl2pPr>
            <a:lvl3pPr marL="810372" indent="0">
              <a:buNone/>
              <a:defRPr sz="900"/>
            </a:lvl3pPr>
            <a:lvl4pPr marL="1215556" indent="0">
              <a:buNone/>
              <a:defRPr sz="800"/>
            </a:lvl4pPr>
            <a:lvl5pPr marL="1620741" indent="0">
              <a:buNone/>
              <a:defRPr sz="800"/>
            </a:lvl5pPr>
            <a:lvl6pPr marL="2025928" indent="0">
              <a:buNone/>
              <a:defRPr sz="800"/>
            </a:lvl6pPr>
            <a:lvl7pPr marL="2431112" indent="0">
              <a:buNone/>
              <a:defRPr sz="800"/>
            </a:lvl7pPr>
            <a:lvl8pPr marL="2836298" indent="0">
              <a:buNone/>
              <a:defRPr sz="800"/>
            </a:lvl8pPr>
            <a:lvl9pPr marL="324148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800"/>
            </a:lvl1pPr>
            <a:lvl2pPr marL="405185" indent="0">
              <a:buNone/>
              <a:defRPr sz="2500"/>
            </a:lvl2pPr>
            <a:lvl3pPr marL="810372" indent="0">
              <a:buNone/>
              <a:defRPr sz="2100"/>
            </a:lvl3pPr>
            <a:lvl4pPr marL="1215556" indent="0">
              <a:buNone/>
              <a:defRPr sz="1800"/>
            </a:lvl4pPr>
            <a:lvl5pPr marL="1620741" indent="0">
              <a:buNone/>
              <a:defRPr sz="1800"/>
            </a:lvl5pPr>
            <a:lvl6pPr marL="2025928" indent="0">
              <a:buNone/>
              <a:defRPr sz="1800"/>
            </a:lvl6pPr>
            <a:lvl7pPr marL="2431112" indent="0">
              <a:buNone/>
              <a:defRPr sz="1800"/>
            </a:lvl7pPr>
            <a:lvl8pPr marL="2836298" indent="0">
              <a:buNone/>
              <a:defRPr sz="1800"/>
            </a:lvl8pPr>
            <a:lvl9pPr marL="324148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200"/>
            </a:lvl1pPr>
            <a:lvl2pPr marL="405185" indent="0">
              <a:buNone/>
              <a:defRPr sz="1100"/>
            </a:lvl2pPr>
            <a:lvl3pPr marL="810372" indent="0">
              <a:buNone/>
              <a:defRPr sz="900"/>
            </a:lvl3pPr>
            <a:lvl4pPr marL="1215556" indent="0">
              <a:buNone/>
              <a:defRPr sz="800"/>
            </a:lvl4pPr>
            <a:lvl5pPr marL="1620741" indent="0">
              <a:buNone/>
              <a:defRPr sz="800"/>
            </a:lvl5pPr>
            <a:lvl6pPr marL="2025928" indent="0">
              <a:buNone/>
              <a:defRPr sz="800"/>
            </a:lvl6pPr>
            <a:lvl7pPr marL="2431112" indent="0">
              <a:buNone/>
              <a:defRPr sz="800"/>
            </a:lvl7pPr>
            <a:lvl8pPr marL="2836298" indent="0">
              <a:buNone/>
              <a:defRPr sz="800"/>
            </a:lvl8pPr>
            <a:lvl9pPr marL="324148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81037" tIns="40519" rIns="81037" bIns="405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81037" tIns="40519" rIns="81037" bIns="405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</p:spPr>
        <p:txBody>
          <a:bodyPr vert="horz" lIns="81037" tIns="40519" rIns="81037" bIns="4051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61"/>
            <a:ext cx="2895600" cy="304271"/>
          </a:xfrm>
          <a:prstGeom prst="rect">
            <a:avLst/>
          </a:prstGeom>
        </p:spPr>
        <p:txBody>
          <a:bodyPr vert="horz" lIns="81037" tIns="40519" rIns="81037" bIns="4051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61"/>
            <a:ext cx="2133600" cy="304271"/>
          </a:xfrm>
          <a:prstGeom prst="rect">
            <a:avLst/>
          </a:prstGeom>
        </p:spPr>
        <p:txBody>
          <a:bodyPr vert="horz" lIns="81037" tIns="40519" rIns="81037" bIns="4051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0372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3889" indent="-303889" algn="l" defTabSz="81037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27" indent="-253241" algn="l" defTabSz="810372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964" indent="-202592" algn="l" defTabSz="81037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8149" indent="-202592" algn="l" defTabSz="810372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334" indent="-202592" algn="l" defTabSz="810372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8520" indent="-202592" algn="l" defTabSz="8103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705" indent="-202592" algn="l" defTabSz="8103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8891" indent="-202592" algn="l" defTabSz="8103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076" indent="-202592" algn="l" defTabSz="8103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185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372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556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741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5928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112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298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484" algn="l" defTabSz="8103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i.mycdn.me/i?r=AzEPZsRbOZEKgBhR0XGMT1RkU6mRpHVJkpCGCX66h8ztD6aKTM5SRkZCeTgDn6uOyic" TargetMode="External"/><Relationship Id="rId13" Type="http://schemas.openxmlformats.org/officeDocument/2006/relationships/hyperlink" Target="https://proza.ru/pics/2019/03/27/1079.jpg" TargetMode="External"/><Relationship Id="rId3" Type="http://schemas.openxmlformats.org/officeDocument/2006/relationships/hyperlink" Target="https://avatars.mds.yandex.net/get-pdb/49816/637d5c76-d68c-4253-bc76-53a177750ac5/s1200" TargetMode="External"/><Relationship Id="rId7" Type="http://schemas.openxmlformats.org/officeDocument/2006/relationships/hyperlink" Target="https://alsfund.ru/wp-content/uploads/DSC02803.jpg" TargetMode="External"/><Relationship Id="rId12" Type="http://schemas.openxmlformats.org/officeDocument/2006/relationships/hyperlink" Target="https://sobiratelzvezd.ru/wp-content/uploads/2014/08/dKRY5iKG3V0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vatars.mds.yandex.net/get-zen_doc/3839286/pub_5f59c2e955f5fd69c0b09b92_5f59d89b55f5fd69c0cf8cce/scale_1200" TargetMode="External"/><Relationship Id="rId11" Type="http://schemas.openxmlformats.org/officeDocument/2006/relationships/hyperlink" Target="https://rubic.us/wp-content/uploads/2017/01/ca37dc7096349684d20e601ed07d9d5f.jpg" TargetMode="External"/><Relationship Id="rId5" Type="http://schemas.openxmlformats.org/officeDocument/2006/relationships/hyperlink" Target="https://img2.goodfon.ru/original/1920x1200/c/cf/vysota-gora-zakat-priroda.jpg" TargetMode="External"/><Relationship Id="rId15" Type="http://schemas.openxmlformats.org/officeDocument/2006/relationships/hyperlink" Target="https://static.tildacdn.com/tild3835-3437-4432-b031-303832363432/20171225_134618.png" TargetMode="External"/><Relationship Id="rId10" Type="http://schemas.openxmlformats.org/officeDocument/2006/relationships/hyperlink" Target="https://avatars.mds.yandex.net/get-zen_doc/1925657/pub_5d8b24a2e882c300afa3f3da_5d8b24befbe6e700b29a73ef/scale_1200" TargetMode="External"/><Relationship Id="rId4" Type="http://schemas.openxmlformats.org/officeDocument/2006/relationships/hyperlink" Target="https://img.desktopwallpapers.ru/other/pics/wide/1920x1200/dd701aeca40e20a7b5d727f652133b56.jpg" TargetMode="External"/><Relationship Id="rId9" Type="http://schemas.openxmlformats.org/officeDocument/2006/relationships/hyperlink" Target="https://newsjizz.in/photo/73070649.cms" TargetMode="External"/><Relationship Id="rId14" Type="http://schemas.openxmlformats.org/officeDocument/2006/relationships/hyperlink" Target="https://fitkiss.club/wp-content/uploads/2019/12/8da695958fef2425fb8a131e1894614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img1.goodfon.ru/wallpaper/nbig/a/d4/cvetok-cvety-cvetochek.jpg"/>
          <p:cNvPicPr>
            <a:picLocks noChangeAspect="1" noChangeArrowheads="1"/>
          </p:cNvPicPr>
          <p:nvPr/>
        </p:nvPicPr>
        <p:blipFill>
          <a:blip r:embed="rId2" cstate="print"/>
          <a:srcRect t="2058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13484"/>
            <a:ext cx="9144000" cy="252230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Как быть счастливым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9188"/>
            <a:ext cx="9144000" cy="9361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20 марта – Международный день счастья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kartinkinaden.ru/uploads/posts/2020-07/thumbs/1593699731_37-p-fon-dlya-prezentatsii-powerpoint-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4127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Несколько цитат о счастье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9268"/>
            <a:ext cx="8820472" cy="4801716"/>
          </a:xfrm>
        </p:spPr>
        <p:txBody>
          <a:bodyPr>
            <a:normAutofit fontScale="85000" lnSpcReduction="10000"/>
          </a:bodyPr>
          <a:lstStyle/>
          <a:p>
            <a:pPr marL="358775" indent="-358775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«Счастье – это состояние разума, оно не зависит от места или предмета».</a:t>
            </a:r>
          </a:p>
          <a:p>
            <a:pPr marL="358775" indent="-358775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«Никто не сделает тебя счастливым, кроме тебя самого».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«Счастье нельзя купить – только пережить».</a:t>
            </a:r>
          </a:p>
          <a:p>
            <a:pPr marL="358775" indent="-358775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«Счастье – это твое главное сокровище. Не позволяй украсть его из-за мелких обстоятельств и жизненных проблем».</a:t>
            </a:r>
          </a:p>
          <a:p>
            <a:pPr marL="358775" indent="-358775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«Счастье никогда не приходит к тем, кто не ценит то, что уже имеет».</a:t>
            </a:r>
          </a:p>
          <a:p>
            <a:pPr marL="358775" indent="-358775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«Глупый человек ищет счастье вдали, мудрец ищет счастье внутри себя, в центре собственного бытия».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«Мы счастливы в той степени, в какой себе позволяем».</a:t>
            </a:r>
          </a:p>
          <a:p>
            <a:pPr marL="0" indent="0">
              <a:buFont typeface="Wingdings" pitchFamily="2" charset="2"/>
              <a:buChar char="ü"/>
            </a:pPr>
            <a:endParaRPr lang="ru-RU" dirty="0"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molva33.ru/wp-content/uploads/2019/09/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33364"/>
            <a:ext cx="4114800" cy="3615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Выработайте привычку позитивного мышления – позитивно думайте даже о самых сложных ситуациях. Превращайте каждую негативную мысль в позитивную, меняя отношение к ситуации. Выработав эту привычку, вы станете привлекать благоприятные ситуации и события.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sobiratelzvezd.ru/wp-content/uploads/2014/08/dKRY5iKG3V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93204"/>
            <a:ext cx="6696744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Попробуйте смотреть на жизнь проще. Трудности и проблемы не постоянны. Они пройдут. Таков закон Вселенной.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i.sunhome.ru/journal/233/15-voprosov-dlya-prinyatiya-reshenii-v-samih-slozhnih-situaciyah.orig.jpg"/>
          <p:cNvPicPr>
            <a:picLocks noChangeAspect="1" noChangeArrowheads="1"/>
          </p:cNvPicPr>
          <p:nvPr/>
        </p:nvPicPr>
        <p:blipFill>
          <a:blip r:embed="rId2" cstate="print"/>
          <a:srcRect l="3435" r="2913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153644"/>
            <a:ext cx="8280920" cy="1561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Можно извлечь пользу и уроки из каждой проблемы и жизненной трудности и использовать их в своих интересах. Это прекрасный закон жизни.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avatars.mds.yandex.net/get-zen_doc/1925657/pub_5d8b24a2e882c300afa3f3da_5d8b24befbe6e700b29a73ef/scale_1200"/>
          <p:cNvPicPr>
            <a:picLocks noChangeAspect="1" noChangeArrowheads="1"/>
          </p:cNvPicPr>
          <p:nvPr/>
        </p:nvPicPr>
        <p:blipFill>
          <a:blip r:embed="rId2" cstate="print"/>
          <a:srcRect l="13692" r="2728"/>
          <a:stretch>
            <a:fillRect/>
          </a:stretch>
        </p:blipFill>
        <p:spPr bwMode="auto">
          <a:xfrm>
            <a:off x="0" y="-3977"/>
            <a:ext cx="9180512" cy="571897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7300"/>
            <a:ext cx="4762872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Молчание позволяет сохранить ментальную энергию.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Говорите меньше, говорите тише, говорите спокойнее – и по делу.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Избегайте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сплетен, ненужных ссор и дискуссий. Говорите только с определенной целью.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Избегайте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бессмысленных и бесцельных разговоров.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Они лишают вас физической и ментальной энергии.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fitkiss.club/wp-content/uploads/2019/12/8da695958fef2425fb8a131e18946144.jpg"/>
          <p:cNvPicPr>
            <a:picLocks noChangeAspect="1" noChangeArrowheads="1"/>
          </p:cNvPicPr>
          <p:nvPr/>
        </p:nvPicPr>
        <p:blipFill>
          <a:blip r:embed="rId2" cstate="print"/>
          <a:srcRect t="2121" b="4223"/>
          <a:stretch>
            <a:fillRect/>
          </a:stretch>
        </p:blipFill>
        <p:spPr bwMode="auto">
          <a:xfrm>
            <a:off x="0" y="-22820"/>
            <a:ext cx="9144000" cy="57378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553244"/>
            <a:ext cx="4032448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Никогда не сравнивайте себя с другими: не терзайтесь чувством неполноценности, но и не преисполняйтесь осознания собственного превосходства.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alsfund.ru/wp-content/uploads/DSC02803.jpg"/>
          <p:cNvPicPr>
            <a:picLocks noChangeAspect="1" noChangeArrowheads="1"/>
          </p:cNvPicPr>
          <p:nvPr/>
        </p:nvPicPr>
        <p:blipFill>
          <a:blip r:embed="rId2" cstate="print"/>
          <a:srcRect t="5901"/>
          <a:stretch>
            <a:fillRect/>
          </a:stretch>
        </p:blipFill>
        <p:spPr bwMode="auto">
          <a:xfrm>
            <a:off x="-1" y="-19899"/>
            <a:ext cx="9144001" cy="57348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3204"/>
            <a:ext cx="8892480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Самый важный момент жизни – настоящее. Для вас и мира важнее всего то, что происходит сейчас, а не то, что происходило или произойдет.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Не стоит портить настоящее пустыми сожалениями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о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прошлом, точно также, как и тревогой о будущем.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Прошлое можно использовать только для того, чтобы усвоить полученные уроки и не повторять ошибок.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romanganenco.com/wp-content/uploads/seych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793604"/>
            <a:ext cx="7704856" cy="1921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Успешные люди всегда действуют сразу. Лучшее время для начала или совершения верных поступков – сейчас, а не завтра.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moscow.sm-news.ru/wp-content/uploads/2020/10/25/dwaaagetb-a-1920.jpg"/>
          <p:cNvPicPr>
            <a:picLocks noChangeAspect="1" noChangeArrowheads="1"/>
          </p:cNvPicPr>
          <p:nvPr/>
        </p:nvPicPr>
        <p:blipFill>
          <a:blip r:embed="rId2" cstate="print"/>
          <a:srcRect l="13915" r="2752"/>
          <a:stretch>
            <a:fillRect/>
          </a:stretch>
        </p:blipFill>
        <p:spPr bwMode="auto">
          <a:xfrm>
            <a:off x="0" y="0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5212"/>
            <a:ext cx="5904656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Перемены – это закон природы. Мир постоянно меняется – такова его природа. Не противьтесь переменам.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Уважайте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их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и учитесь использовать во благо себе. Пусть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перемены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радуют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, а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не беспокоят вас.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krot.info/uploads/posts/2020-01/1579561082_24-p-radostnie-foni-66.jpg"/>
          <p:cNvPicPr>
            <a:picLocks noChangeAspect="1" noChangeArrowheads="1"/>
          </p:cNvPicPr>
          <p:nvPr/>
        </p:nvPicPr>
        <p:blipFill>
          <a:blip r:embed="rId2" cstate="print"/>
          <a:srcRect l="5101"/>
          <a:stretch>
            <a:fillRect/>
          </a:stretch>
        </p:blipFill>
        <p:spPr bwMode="auto">
          <a:xfrm>
            <a:off x="0" y="-2"/>
            <a:ext cx="9144000" cy="571500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553244"/>
            <a:ext cx="4248472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Улыбка меняет химию тела и автоматически избавляет от стресса. Почему бы не использовать этот факт для того, чтобы почувствовать себя свободным и счастливым?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avatars.mds.yandex.net/get-pdb/49816/637d5c76-d68c-4253-bc76-53a177750ac5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09628"/>
            <a:ext cx="7416824" cy="1561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При любой возможности отправляйтесь на природу. Дышите свежим воздухом, любуйтесь чистым небом, слушайте пение птиц и шелест листьев. Пребывание на природе возвышает и освежает разум.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s://static.tildacdn.com/tild3835-3437-4432-b031-303832363432/20171225_134618.png"/>
          <p:cNvPicPr>
            <a:picLocks noChangeAspect="1" noChangeArrowheads="1"/>
          </p:cNvPicPr>
          <p:nvPr/>
        </p:nvPicPr>
        <p:blipFill>
          <a:blip r:embed="rId2" cstate="print"/>
          <a:srcRect l="910" r="17621"/>
          <a:stretch>
            <a:fillRect/>
          </a:stretch>
        </p:blipFill>
        <p:spPr bwMode="auto">
          <a:xfrm>
            <a:off x="-36512" y="0"/>
            <a:ext cx="9180512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9228"/>
            <a:ext cx="5472608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Наслаждайтесь каждым своим занятием и моментом жизни, сколь бы простыми и мелкими они вам не казались.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    Не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следует откладывать наслаждение жизнью до какого-то момента, который может никогда и не наступить.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.mycdn.me/i?r=AzEPZsRbOZEKgBhR0XGMT1RkU6mRpHVJkpCGCX66h8ztD6aKTM5SRkZCeTgDn6uOyic"/>
          <p:cNvPicPr>
            <a:picLocks noChangeAspect="1" noChangeArrowheads="1"/>
          </p:cNvPicPr>
          <p:nvPr/>
        </p:nvPicPr>
        <p:blipFill>
          <a:blip r:embed="rId2" cstate="print"/>
          <a:srcRect t="2929" b="336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481236"/>
            <a:ext cx="4248472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При любой возможности учитесь чему-то новому. Каждый день старайтесь стать лучше и мудрее, чем вчера.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mg.huffingtonpost.com/asset/597268112100003700fc8216.jpeg?ops=1778_1000"/>
          <p:cNvPicPr>
            <a:picLocks noChangeAspect="1" noChangeArrowheads="1"/>
          </p:cNvPicPr>
          <p:nvPr/>
        </p:nvPicPr>
        <p:blipFill>
          <a:blip r:embed="rId2" cstate="print"/>
          <a:srcRect l="5316" r="4592"/>
          <a:stretch>
            <a:fillRect/>
          </a:stretch>
        </p:blipFill>
        <p:spPr bwMode="auto">
          <a:xfrm>
            <a:off x="0" y="0"/>
            <a:ext cx="9144000" cy="570847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4081636"/>
            <a:ext cx="5400600" cy="16333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Помогайте другим бескорыстно.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Каждое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наше доброе дело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пропадает впустую.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Награда найдет нас – тем или иным образом.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zen_doc/3839286/pub_5f59c2e955f5fd69c0b09b92_5f59d89b55f5fd69c0cf8cce/scale_1200"/>
          <p:cNvPicPr>
            <a:picLocks noChangeAspect="1" noChangeArrowheads="1"/>
          </p:cNvPicPr>
          <p:nvPr/>
        </p:nvPicPr>
        <p:blipFill>
          <a:blip r:embed="rId2" cstate="print"/>
          <a:srcRect t="5900"/>
          <a:stretch>
            <a:fillRect/>
          </a:stretch>
        </p:blipFill>
        <p:spPr bwMode="auto">
          <a:xfrm>
            <a:off x="0" y="0"/>
            <a:ext cx="9144000" cy="573629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7220"/>
            <a:ext cx="6264696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Сделайте физические упражнения частью распорядка дня. Бегайте, занимайтесь йогой, дыхательной гимнастикой. Они способствуют спокойствию и уравновешенности разума. 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proza.ru/pics/2019/03/27/1079.jpg"/>
          <p:cNvPicPr>
            <a:picLocks noChangeAspect="1" noChangeArrowheads="1"/>
          </p:cNvPicPr>
          <p:nvPr/>
        </p:nvPicPr>
        <p:blipFill>
          <a:blip r:embed="rId2" cstate="print"/>
          <a:srcRect l="10000"/>
          <a:stretch>
            <a:fillRect/>
          </a:stretch>
        </p:blipFill>
        <p:spPr bwMode="auto">
          <a:xfrm>
            <a:off x="0" y="1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81236"/>
            <a:ext cx="8229600" cy="3555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Чем больше отдаешь, тем больше получаешь. Делясь своими знаниями, вы получаете новые знания. Жертвуя деньги, вы обретаете процветание. Даря счастье другим, вы становитесь счастливее. 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famt.ru/wp-content/uploads/2019/06/k-chemu-snitsya-nachalnik-obschee-tolkovanie-snovideniya.jpg"/>
          <p:cNvPicPr>
            <a:picLocks noChangeAspect="1" noChangeArrowheads="1"/>
          </p:cNvPicPr>
          <p:nvPr/>
        </p:nvPicPr>
        <p:blipFill>
          <a:blip r:embed="rId2" cstate="print"/>
          <a:srcRect b="5642"/>
          <a:stretch>
            <a:fillRect/>
          </a:stretch>
        </p:blipFill>
        <p:spPr bwMode="auto">
          <a:xfrm>
            <a:off x="0" y="-12109"/>
            <a:ext cx="9144000" cy="574992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8032" y="72008"/>
            <a:ext cx="8820472" cy="1489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Хвалите окружающих за все хорошее, что вы в них видите.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Хвалить людей за достоинства и плюсы полезно не только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  для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них, но и для вас тоже.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Всегда старайтесь сосредоточиваться на позитиве.  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rubic.us/wp-content/uploads/2017/01/ca37dc7096349684d20e601ed07d9d5f.jpg"/>
          <p:cNvPicPr>
            <a:picLocks noChangeAspect="1" noChangeArrowheads="1"/>
          </p:cNvPicPr>
          <p:nvPr/>
        </p:nvPicPr>
        <p:blipFill>
          <a:blip r:embed="rId2" cstate="print"/>
          <a:srcRect b="6406"/>
          <a:stretch>
            <a:fillRect/>
          </a:stretch>
        </p:blipFill>
        <p:spPr bwMode="auto">
          <a:xfrm>
            <a:off x="0" y="0"/>
            <a:ext cx="9159238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409228"/>
            <a:ext cx="4355976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Счастье зависит от сознания и настроения,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 с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которым вы работаете,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не от самой работы.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c.pxhere.com/photos/cb/49/ocean_woman_bird_sea_solitude-62738.jpg!d"/>
          <p:cNvPicPr>
            <a:picLocks noChangeAspect="1" noChangeArrowheads="1"/>
          </p:cNvPicPr>
          <p:nvPr/>
        </p:nvPicPr>
        <p:blipFill>
          <a:blip r:embed="rId2" cstate="print"/>
          <a:srcRect t="8088"/>
          <a:stretch>
            <a:fillRect/>
          </a:stretch>
        </p:blipFill>
        <p:spPr bwMode="auto">
          <a:xfrm>
            <a:off x="0" y="0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23520" y="382008"/>
            <a:ext cx="4320480" cy="39156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Если вы не умеете жить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       в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одиночестве, значит, вы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  не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достигли согласия с собой.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Рано или поздно вам придется прийти к согласию с собой, чтобы обрести желанный покой. Бегство от себя этого покоя не обеспечит.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fiteria.ru/images/original10.jpg"/>
          <p:cNvPicPr>
            <a:picLocks noChangeAspect="1" noChangeArrowheads="1"/>
          </p:cNvPicPr>
          <p:nvPr/>
        </p:nvPicPr>
        <p:blipFill>
          <a:blip r:embed="rId2" cstate="print"/>
          <a:srcRect l="3894" r="6323"/>
          <a:stretch>
            <a:fillRect/>
          </a:stretch>
        </p:blipFill>
        <p:spPr bwMode="auto">
          <a:xfrm>
            <a:off x="0" y="-18865"/>
            <a:ext cx="9144000" cy="573386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7220"/>
            <a:ext cx="4248472" cy="2880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Стремление к совершенству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  в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любой ситуации неизбежно приводит к стрессу. Но мы – люди, нам всем свойственно ошибаться, сколько бы мы не старались этого избежать.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  Мы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учимся на этих ошибках и постоянно совершенствуемся.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newsjizz.in/photo/73070649.cms"/>
          <p:cNvPicPr>
            <a:picLocks noChangeAspect="1" noChangeArrowheads="1"/>
          </p:cNvPicPr>
          <p:nvPr/>
        </p:nvPicPr>
        <p:blipFill>
          <a:blip r:embed="rId2" cstate="print"/>
          <a:srcRect b="7679"/>
          <a:stretch>
            <a:fillRect/>
          </a:stretch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3721596"/>
            <a:ext cx="7427168" cy="1800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Регулярно избавляйтесь от мусора. Чтобы дом не был забит хламом, возьмите в привычку, покупая что-то новое, тут же избавляться от чего-то старого.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4tololo.ru/sites/default/files/images/20170410115446.jpg"/>
          <p:cNvPicPr>
            <a:picLocks noChangeAspect="1" noChangeArrowheads="1"/>
          </p:cNvPicPr>
          <p:nvPr/>
        </p:nvPicPr>
        <p:blipFill>
          <a:blip r:embed="rId2" cstate="print"/>
          <a:srcRect l="4804" r="15196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4441676"/>
            <a:ext cx="5796136" cy="1273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Помогайте другим, стремитесь к благу общества и окружающих, но в то же время не причиняйте ущерба себе.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.desktopwallpapers.ru/other/pics/wide/1920x1200/dd701aeca40e20a7b5d727f652133b56.jpg"/>
          <p:cNvPicPr>
            <a:picLocks noChangeAspect="1" noChangeArrowheads="1"/>
          </p:cNvPicPr>
          <p:nvPr/>
        </p:nvPicPr>
        <p:blipFill>
          <a:blip r:embed="rId2" cstate="print"/>
          <a:srcRect r="407"/>
          <a:stretch>
            <a:fillRect/>
          </a:stretch>
        </p:blipFill>
        <p:spPr bwMode="auto">
          <a:xfrm>
            <a:off x="-36512" y="-23455"/>
            <a:ext cx="9180512" cy="576127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5252"/>
            <a:ext cx="8229600" cy="8759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Будьте благодарны за каждую радость жизни.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img2.goodfon.ru/original/1920x1200/c/cf/vysota-gora-zakat-prir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81236"/>
            <a:ext cx="5256584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</a:rPr>
              <a:t>Учитесь у всех. Уважайте всех. Но не подражайте никому. Идите своим путём.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thumbs/1593699731_37-p-fon-dlya-prezentatsii-powerpoint-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169253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  <a:ea typeface="+mn-ea"/>
                <a:cs typeface="+mn-cs"/>
              </a:rPr>
              <a:t>Еще больше советов, как жить в любви и гармонии, в книге всемирно известного автора психологических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  <a:ea typeface="+mn-ea"/>
                <a:cs typeface="+mn-cs"/>
              </a:rPr>
              <a:t>бестселлеров: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12368" y="3145532"/>
            <a:ext cx="5580112" cy="1959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 smtClean="0">
                <a:latin typeface="Comic Sans MS" pitchFamily="66" charset="0"/>
              </a:rPr>
              <a:t>Гупта</a:t>
            </a:r>
            <a:r>
              <a:rPr lang="ru-RU" sz="2000" b="1" dirty="0" smtClean="0">
                <a:latin typeface="Comic Sans MS" pitchFamily="66" charset="0"/>
              </a:rPr>
              <a:t> М.К. Как быть счастливым. 128 советов, как жить в любви и гармонии / </a:t>
            </a:r>
            <a:r>
              <a:rPr lang="ru-RU" sz="2000" b="1" dirty="0" err="1" smtClean="0">
                <a:latin typeface="Comic Sans MS" pitchFamily="66" charset="0"/>
              </a:rPr>
              <a:t>Мринал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Кумар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err="1" smtClean="0">
                <a:latin typeface="Comic Sans MS" pitchFamily="66" charset="0"/>
              </a:rPr>
              <a:t>Гупта</a:t>
            </a:r>
            <a:r>
              <a:rPr lang="ru-RU" sz="2000" b="1" dirty="0" smtClean="0">
                <a:latin typeface="Comic Sans MS" pitchFamily="66" charset="0"/>
              </a:rPr>
              <a:t> ; пер. с англ. </a:t>
            </a:r>
            <a:r>
              <a:rPr lang="ru-RU" sz="2000" b="1" dirty="0" smtClean="0">
                <a:latin typeface="Comic Sans MS" pitchFamily="66" charset="0"/>
              </a:rPr>
              <a:t>  Т.О</a:t>
            </a:r>
            <a:r>
              <a:rPr lang="ru-RU" sz="2000" b="1" dirty="0" smtClean="0">
                <a:latin typeface="Comic Sans MS" pitchFamily="66" charset="0"/>
              </a:rPr>
              <a:t>. Новиковой. – Москва : Эксмо, 2019. – 304 с.</a:t>
            </a:r>
            <a:endParaRPr lang="ru-RU" sz="2000" b="1" dirty="0">
              <a:latin typeface="Comic Sans MS" pitchFamily="66" charset="0"/>
            </a:endParaRPr>
          </a:p>
        </p:txBody>
      </p:sp>
      <p:pic>
        <p:nvPicPr>
          <p:cNvPr id="10242" name="Picture 2" descr="https://xn--80aaph2avkn4e.xn--p1ai/wa-data/public/shop/products/03/81/28103/images/69957/69957.750x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93404"/>
            <a:ext cx="2379553" cy="3404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thumbs/1593699731_37-p-fon-dlya-prezentatsii-powerpoint-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omic Sans MS" pitchFamily="66" charset="0"/>
                <a:ea typeface="+mn-ea"/>
                <a:cs typeface="+mn-cs"/>
              </a:rPr>
              <a:t>Источники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effectLst>
                <a:glow rad="228600">
                  <a:srgbClr val="FFFFFF"/>
                </a:glow>
              </a:effectLst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7300"/>
            <a:ext cx="8363272" cy="46577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img1.goodfon.ru/wallpaper/nbig/a/d4/cvetok-cvety-cvetochek.jpg</a:t>
            </a:r>
            <a:r>
              <a:rPr lang="ru-RU" dirty="0" smtClean="0">
                <a:hlinkClick r:id="rId3"/>
              </a:rPr>
              <a:t> </a:t>
            </a:r>
            <a:endParaRPr lang="ru-RU" dirty="0" smtClean="0">
              <a:hlinkClick r:id="rId3"/>
            </a:endParaRP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https</a:t>
            </a:r>
            <a:r>
              <a:rPr lang="en-US" dirty="0" smtClean="0">
                <a:hlinkClick r:id="rId3"/>
              </a:rPr>
              <a:t>://avatars.mds.yandex.net/get-pdb/49816/637d5c76-d68c-4253-bc76-53a177750ac5/s1200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https://img.desktopwallpapers.ru/other/pics/wide/1920x1200/dd701aeca40e20a7b5d727f652133b56.jpg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https://img2.goodfon.ru/original/1920x1200/c/cf/vysota-gora-zakat-priroda.jpg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avatars.mds.yandex.net/get-zen_doc/3839286/pub_5f59c2e955f5fd69c0b09b92_5f59d89b55f5fd69c0cf8cce/scale_1200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alsfund.ru/wp-content/uploads/DSC02803.jpg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i.mycdn.me/i?r=AzEPZsRbOZEKgBhR0XGMT1RkU6mRpHVJkpCGCX66h8ztD6aKTM5SRkZCeTgDn6uOyic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9"/>
              </a:rPr>
              <a:t>https://</a:t>
            </a:r>
            <a:r>
              <a:rPr lang="en-US" dirty="0" smtClean="0">
                <a:hlinkClick r:id="rId9"/>
              </a:rPr>
              <a:t>newsjizz.in/photo/73070649.cms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10"/>
              </a:rPr>
              <a:t>https://</a:t>
            </a:r>
            <a:r>
              <a:rPr lang="en-US" dirty="0" smtClean="0">
                <a:hlinkClick r:id="rId10"/>
              </a:rPr>
              <a:t>avatars.mds.yandex.net/get-zen_doc/1925657/pub_5d8b24a2e882c300afa3f3da_5d8b24befbe6e700b29a73ef/scale_1200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11"/>
              </a:rPr>
              <a:t>https://</a:t>
            </a:r>
            <a:r>
              <a:rPr lang="en-US" dirty="0" smtClean="0">
                <a:hlinkClick r:id="rId11"/>
              </a:rPr>
              <a:t>rubic.us/wp-content/uploads/2017/01/ca37dc7096349684d20e601ed07d9d5f.jpg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12"/>
              </a:rPr>
              <a:t>https://</a:t>
            </a:r>
            <a:r>
              <a:rPr lang="en-US" dirty="0" smtClean="0">
                <a:hlinkClick r:id="rId12"/>
              </a:rPr>
              <a:t>sobiratelzvezd.ru/wp-content/uploads/2014/08/dKRY5iKG3V0.jpg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13"/>
              </a:rPr>
              <a:t>https://</a:t>
            </a:r>
            <a:r>
              <a:rPr lang="en-US" dirty="0" smtClean="0">
                <a:hlinkClick r:id="rId13"/>
              </a:rPr>
              <a:t>proza.ru/pics/2019/03/27/1079.jpg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14"/>
              </a:rPr>
              <a:t>https://</a:t>
            </a:r>
            <a:r>
              <a:rPr lang="en-US" dirty="0" smtClean="0">
                <a:hlinkClick r:id="rId14"/>
              </a:rPr>
              <a:t>fitkiss.club/wp-content/uploads/2019/12/8da695958fef2425fb8a131e18946144.jpg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15"/>
              </a:rPr>
              <a:t>https://</a:t>
            </a:r>
            <a:r>
              <a:rPr lang="en-US" dirty="0" smtClean="0">
                <a:hlinkClick r:id="rId15"/>
              </a:rPr>
              <a:t>static.tildacdn.com/tild3835-3437-4432-b031-303832363432/20171225_134618.png</a:t>
            </a:r>
            <a:r>
              <a:rPr lang="ru-RU" dirty="0" smtClean="0"/>
              <a:t>  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868</Words>
  <Application>Microsoft Office PowerPoint</Application>
  <PresentationFormat>Экран (16:10)</PresentationFormat>
  <Paragraphs>52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Как быть счастливым</vt:lpstr>
      <vt:lpstr>Несколько цитат о счастье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Еще больше советов, как жить в любви и гармонии, в книге всемирно известного автора психологических бестселлеров: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99</cp:revision>
  <dcterms:created xsi:type="dcterms:W3CDTF">2021-03-17T16:05:49Z</dcterms:created>
  <dcterms:modified xsi:type="dcterms:W3CDTF">2021-03-20T09:13:09Z</dcterms:modified>
</cp:coreProperties>
</file>