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306" r:id="rId5"/>
    <p:sldId id="274" r:id="rId6"/>
    <p:sldId id="317" r:id="rId7"/>
    <p:sldId id="290" r:id="rId8"/>
    <p:sldId id="291" r:id="rId9"/>
    <p:sldId id="292" r:id="rId10"/>
    <p:sldId id="307" r:id="rId11"/>
    <p:sldId id="293" r:id="rId12"/>
    <p:sldId id="282" r:id="rId13"/>
    <p:sldId id="309" r:id="rId14"/>
    <p:sldId id="313" r:id="rId15"/>
    <p:sldId id="308" r:id="rId16"/>
    <p:sldId id="299" r:id="rId17"/>
    <p:sldId id="311" r:id="rId18"/>
    <p:sldId id="301" r:id="rId19"/>
    <p:sldId id="318" r:id="rId20"/>
    <p:sldId id="266" r:id="rId21"/>
    <p:sldId id="262" r:id="rId22"/>
    <p:sldId id="286" r:id="rId23"/>
    <p:sldId id="287" r:id="rId24"/>
    <p:sldId id="288" r:id="rId25"/>
    <p:sldId id="289" r:id="rId26"/>
    <p:sldId id="315" r:id="rId27"/>
    <p:sldId id="316" r:id="rId28"/>
    <p:sldId id="300" r:id="rId29"/>
    <p:sldId id="304" r:id="rId30"/>
    <p:sldId id="305" r:id="rId31"/>
    <p:sldId id="312" r:id="rId32"/>
    <p:sldId id="271" r:id="rId3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aralbum.ru/392267/" TargetMode="External"/><Relationship Id="rId3" Type="http://schemas.openxmlformats.org/officeDocument/2006/relationships/hyperlink" Target="https://warheroes.ru/hero/hero.asp?Hero_id=261" TargetMode="External"/><Relationship Id="rId7" Type="http://schemas.openxmlformats.org/officeDocument/2006/relationships/hyperlink" Target="https://waralbum.ru/343101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therineasquithgallery.com/uploads/posts/2021-02/1613548279_17-p-voennie-kartinki-dlya-prezentatsii-dlya-fo-18.jpg" TargetMode="External"/><Relationship Id="rId11" Type="http://schemas.openxmlformats.org/officeDocument/2006/relationships/hyperlink" Target="http://100center.ru.archodessa.com/pictures/pastera-13_facade_47.jpg" TargetMode="External"/><Relationship Id="rId5" Type="http://schemas.openxmlformats.org/officeDocument/2006/relationships/hyperlink" Target="https://histrf.ru/read/articles/liudmila-pavlichienko-liedi-smiert-sievastopolskoi-oborony" TargetMode="External"/><Relationship Id="rId10" Type="http://schemas.openxmlformats.org/officeDocument/2006/relationships/hyperlink" Target="https://waralbum.ru/309683/" TargetMode="External"/><Relationship Id="rId4" Type="http://schemas.openxmlformats.org/officeDocument/2006/relationships/hyperlink" Target="http://top-antropos.com/history/20-century/item/1018-lyudmila-pavlichenko" TargetMode="External"/><Relationship Id="rId9" Type="http://schemas.openxmlformats.org/officeDocument/2006/relationships/hyperlink" Target="https://waralbum.ru/39502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8504" y="734839"/>
            <a:ext cx="8996164" cy="1470025"/>
          </a:xfrm>
        </p:spPr>
        <p:txBody>
          <a:bodyPr>
            <a:noAutofit/>
          </a:bodyPr>
          <a:lstStyle/>
          <a:p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«Девушка с винтовкой»</a:t>
            </a:r>
            <a:endParaRPr lang="ru-RU" sz="4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6576" y="2060848"/>
            <a:ext cx="7643564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К 105-летию со дня рождения </a:t>
            </a:r>
            <a:endParaRPr lang="ru-RU" dirty="0" smtClean="0">
              <a:solidFill>
                <a:srgbClr val="002060"/>
              </a:solidFill>
              <a:latin typeface="Candara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Героя Советского Союза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Л.М. Павличенко</a:t>
            </a:r>
            <a:endParaRPr lang="ru-RU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6146" name="Picture 2" descr="https://c0.piktochart.com/v2/uploads/61f76f5a-e3d6-47eb-ad1e-d64f9008426c/e86dd7af4c59fd590e6cc89ec1d201033d3ab07b_origin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95851"/>
            <a:ext cx="9906000" cy="4062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764704"/>
            <a:ext cx="8856984" cy="178621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ПАВЛИЧЕНКО</a:t>
            </a:r>
            <a:b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Людмила Михайловна</a:t>
            </a:r>
            <a:b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(1916 - 197</a:t>
            </a:r>
            <a:r>
              <a:rPr lang="en-US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4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2924944"/>
            <a:ext cx="5544616" cy="2592288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r>
              <a:rPr lang="ru-RU" sz="2800" b="1" dirty="0" smtClean="0">
                <a:latin typeface="Candara" pitchFamily="34" charset="0"/>
              </a:rPr>
              <a:t>Снайпер 25-й Чапаевской стрелковой дивизии Рабоче-крестьянской Красной армии. 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andara" pitchFamily="34" charset="0"/>
              </a:rPr>
              <a:t>Герой Советского Союза (1943).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16386" name="Picture 2" descr="https://upload.wikimedia.org/wikipedia/commons/a/ae/Lyudmila_Pavlichenko_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9144" y="2204864"/>
            <a:ext cx="2469513" cy="3568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592" y="1556792"/>
            <a:ext cx="7488832" cy="381642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Павличенко Людмила Михайловна</a:t>
            </a:r>
            <a:r>
              <a:rPr lang="ru-RU" sz="2800" dirty="0" smtClean="0"/>
              <a:t> </a:t>
            </a:r>
            <a:r>
              <a:rPr lang="ru-RU" sz="2800" b="1" dirty="0" smtClean="0">
                <a:latin typeface="Candara" pitchFamily="34" charset="0"/>
              </a:rPr>
              <a:t>(девичья фамилия Белова) родилась 12 июля 1916 года  в городе Белая Церковь Киевской губернии Российской империи (ныне Киевская область Украины).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latin typeface="Candara" pitchFamily="34" charset="0"/>
              </a:rPr>
              <a:t>Её отец, Михаил Белов, работал слесарем, а   в годы Гражданской войны поддержал большевиков и стал полковым комиссаром.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576" y="1412776"/>
            <a:ext cx="8064896" cy="4248472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Когда Людмиле было 15 лет, семья переехала       в Киев. После окончания 9 класса Людмила работала шлифовальщицей на заводе «Арсенал» и одновременно училась в 10 классе, завершая среднее образование.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latin typeface="Candara" pitchFamily="34" charset="0"/>
              </a:rPr>
              <a:t>В 1932 году вышла замуж за Алексея Павличенко, родила сына Ростислава (1932 — 2007), но брак продлился недолго.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2960" y="1196752"/>
            <a:ext cx="4680520" cy="424847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В 1937 году Павличенко поступила на исторический факультет Киевского государственного университета имени Т. Г. Шевченко. Во время учебы занималась планерным и стрелковым видами спорта.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16386" name="Picture 2" descr="реальная история Людмилы Павличенк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1412776"/>
            <a:ext cx="3091739" cy="3974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8864" y="980728"/>
            <a:ext cx="5832648" cy="4752528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В 1938 году окончила Киевскую снайперскую школу ОСОАВИАХИМа. Одновременно с учёбой в университете   в 1940–1941 годах работала заведующей отделом комплектования Киевской исторической библиотеки, а с весны 1941 года – старшим научным сотрудником – консультантом в Одесской городской публичной библиотеке.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5" name="Picture 2" descr="Л.М.Павличенко, весна 1942 го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1772816"/>
            <a:ext cx="2691298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16496" y="5157192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Л.М. Павличенко весной 1942 г., </a:t>
            </a:r>
          </a:p>
          <a:p>
            <a:pPr algn="ctr"/>
            <a:r>
              <a:rPr lang="ru-RU" b="1" dirty="0" smtClean="0">
                <a:latin typeface="Candara" pitchFamily="34" charset="0"/>
              </a:rPr>
              <a:t>фото Израиля Озерского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48944" y="2132856"/>
            <a:ext cx="4953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Когда началась война, Людмила ушла добровольцем на фронт.</a:t>
            </a:r>
            <a:r>
              <a:rPr lang="ru-RU" sz="2800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Она была зачислена в 25-ю стрелковую дивизию имени Василия Чапаева.</a:t>
            </a:r>
          </a:p>
        </p:txBody>
      </p:sp>
      <p:pic>
        <p:nvPicPr>
          <p:cNvPr id="39938" name="Picture 2" descr="http://top-antropos.com/images/24/Lyudmila-Pavlichenko/%D0%B6%D0%B5%D0%BD%D1%89%D0%B8%D0%BD%D0%B0-%D1%81%D0%BD%D0%B0%D0%B9%D0%BF%D0%B5%D1%80%20%D0%9B%D1%8E%D0%B4%D0%BC%D0%B8%D0%BB%D0%B0%20%D0%9F%D0%B0%D0%B2%D0%BB%D0%B8%D1%87%D0%B5%D0%BD%D0%BA%D0%BE%20%D1%84%D0%BE%D1%82%D0%BE%20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1412776"/>
            <a:ext cx="2999389" cy="3965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60912" y="1484784"/>
            <a:ext cx="51845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В составе Чапаевской дивизии Людмила участвовала                  в оборонительных боях              в Молдавии и на юге Украины.  За хорошую подготовку её направили в снайперский взвод. С августа 1941 года           в составе дивизии участвовала в обороне Одессы.</a:t>
            </a:r>
          </a:p>
        </p:txBody>
      </p:sp>
      <p:pic>
        <p:nvPicPr>
          <p:cNvPr id="8" name="Picture 2" descr="http://top-antropos.com/images/24/Lyudmila-Pavlichenko/%D0%B6%D0%B5%D0%BD%D1%89%D0%B8%D0%BD%D0%B0-%D1%81%D0%BD%D0%B0%D0%B9%D0%BF%D0%B5%D1%80%20%D0%9B%D1%8E%D0%B4%D0%BC%D0%B8%D0%BB%D0%B0%20%D0%9F%D0%B0%D0%B2%D0%BB%D0%B8%D1%87%D0%B5%D0%BD%D0%BA%D0%BE%20%D1%84%D0%BE%D1%82%D0%BE%20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1484784"/>
            <a:ext cx="2627092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41032" y="1484784"/>
            <a:ext cx="43924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В середине октября 1941 г. войска Приморской армии оставили Одессу и были переброшены в Крым для усиления обороны города Севастополя - военно-морской базы Черноморского флота. 250 дней и ночей Людмила Павличенко провела                   в тяжёлых и героических   боях под Севастополем.</a:t>
            </a:r>
          </a:p>
        </p:txBody>
      </p:sp>
      <p:pic>
        <p:nvPicPr>
          <p:cNvPr id="41986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010" y="1988839"/>
            <a:ext cx="4854006" cy="3142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88504" y="5085184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Л.М. Павличенко во время обороны Севастополя (1942).</a:t>
            </a:r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 </a:t>
            </a:r>
            <a:r>
              <a:rPr lang="ru-RU" sz="2400" b="1" dirty="0" smtClean="0">
                <a:latin typeface="Candara" pitchFamily="34" charset="0"/>
              </a:rPr>
              <a:t>Снимок сделан фронтовым кинооператором Д.Г. Рамыревым.</a:t>
            </a:r>
          </a:p>
        </p:txBody>
      </p:sp>
      <p:pic>
        <p:nvPicPr>
          <p:cNvPr id="56322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4648" y="980728"/>
            <a:ext cx="6467872" cy="4058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24608" y="90872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Напарником Людмилы был Алексей Киценко. На фронте они подали рапорт о регистрации брака.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45088" y="1988840"/>
            <a:ext cx="3368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Людмила Павличенко и Алексей Киценко. Фото сделано в Севастополе незадолго до смерти Алексея. В феврале 1942 года он был смертельно ранен  осколками снаряда, разорвавшегося рядом во время артналета.</a:t>
            </a:r>
          </a:p>
        </p:txBody>
      </p:sp>
      <p:pic>
        <p:nvPicPr>
          <p:cNvPr id="40962" name="Picture 2" descr="http://top-antropos.com/images/24/Lyudmila-Pavlichenko/%D0%9B%D1%8E%D0%B4%D0%BC%D0%B8%D0%BB%D0%B0%20%D0%9F%D0%B0%D0%B2%D0%BB%D0%B8%D1%87%D0%B5%D0%BD%D0%BA%D0%BE%20%D0%B8%20%D0%B5%D1%91%20%D0%BC%D1%83%D0%B6%20%D0%90%D0%BB%D0%B5%D0%BA%D1%81%D0%B5%D0%B9%20%D0%9A%D0%B8%D1%86%D0%B5%D0%BD%D0%BA%D0%BE.%20%D0%A1%D0%B5%D0%B2%D0%B0%D1%81%D1%82%D0%BE%D0%BF%D0%BE%D0%BB%D1%8C,%20%D1%84%D0%B5%D0%B2%D1%80%D0%B0%D0%BB%D1%8C%201942-%D0%B3%D0%BE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2204864"/>
            <a:ext cx="4808984" cy="32059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13314" name="AutoShape 2" descr="https://cdnc.pamyat-naroda.ru/sm_road/roadheroes/7a/7a607c95923ff51e31cee57388d61038_crop.jpg?static_hash=f00ed5bd77fe2c432b5ad482157e5a21v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cdnc.pamyat-naroda.ru/sm_road/roadheroes/7a/7a607c95923ff51e31cee57388d61038_crop.jpg?static_hash=f00ed5bd77fe2c432b5ad482157e5a21v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cdnc.pamyat-naroda.ru/sm_road/roadheroes/7a/7a607c95923ff51e31cee57388d61038_crop.jpg?static_hash=f00ed5bd77fe2c432b5ad482157e5a21v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4" name="AutoShape 2" descr="https://cdnc.pamyat-naroda.ru/sm_road/roadheroes/2021_01/12/7_3865672_3086633.jpg?static_hash=f00ed5bd77fe2c432b5ad482157e5a21v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52600" y="1196752"/>
            <a:ext cx="79053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К июню 1942 года на счету Л.М. Павличенко было 309 уничтоженных солдат и офицеров противника, в том числе 36 снайперов.</a:t>
            </a:r>
          </a:p>
          <a:p>
            <a:r>
              <a:rPr lang="ru-RU" sz="2800" dirty="0" smtClean="0">
                <a:latin typeface="Candara" pitchFamily="34" charset="0"/>
              </a:rPr>
              <a:t/>
            </a:r>
            <a:br>
              <a:rPr lang="ru-RU" sz="2800" dirty="0" smtClean="0">
                <a:latin typeface="Candara" pitchFamily="34" charset="0"/>
              </a:rPr>
            </a:br>
            <a:endParaRPr lang="ru-RU" sz="2800" dirty="0">
              <a:latin typeface="Candara" pitchFamily="34" charset="0"/>
            </a:endParaRPr>
          </a:p>
        </p:txBody>
      </p:sp>
      <p:pic>
        <p:nvPicPr>
          <p:cNvPr id="14338" name="Picture 2" descr="http://top-antropos.com/images/24/Lyudmila-Pavlichenko/%D0%B6%D0%B5%D0%BD%D1%89%D0%B8%D0%BD%D0%B0-%D1%81%D0%BD%D0%B0%D0%B9%D0%BF%D0%B5%D1%80%20%D0%9B%D1%8E%D0%B4%D0%BC%D0%B8%D0%BB%D0%B0%20%D0%9F%D0%B0%D0%B2%D0%BB%D0%B8%D1%87%D0%B5%D0%BD%D0%BA%D0%BE%20%D1%84%D0%BE%D1%82%D0%BE%20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032" y="2780928"/>
            <a:ext cx="3816424" cy="2795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40" name="Picture 4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2780928"/>
            <a:ext cx="4032448" cy="27924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28" y="476672"/>
            <a:ext cx="8496944" cy="1512168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latin typeface="Candara" pitchFamily="34" charset="0"/>
              </a:rPr>
              <a:t>Людмила Павличенко – самая успешная женщина-снайпер в мировой истории</a:t>
            </a:r>
          </a:p>
        </p:txBody>
      </p:sp>
      <p:pic>
        <p:nvPicPr>
          <p:cNvPr id="59394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 t="5226"/>
          <a:stretch>
            <a:fillRect/>
          </a:stretch>
        </p:blipFill>
        <p:spPr bwMode="auto">
          <a:xfrm>
            <a:off x="1784648" y="1844824"/>
            <a:ext cx="6408712" cy="3917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pic>
        <p:nvPicPr>
          <p:cNvPr id="62466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544" y="3140968"/>
            <a:ext cx="4176464" cy="25633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424608" y="764704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«</a:t>
            </a:r>
            <a:r>
              <a:rPr lang="ru-RU" sz="2400" b="1" i="1" dirty="0" smtClean="0">
                <a:latin typeface="Candara" pitchFamily="34" charset="0"/>
              </a:rPr>
              <a:t>Ненависть многому учит. Она научила меня убивать врагов. Я снайпер. Под Одессой и Севастополем я уничтожила из снайперской винтовки 309 фашистов… Ничем нельзя утолить жажду мести. Пока хоть один захватчик ходит по нашей земле, я буду беспощадно бить врага» (из книги «Героическая быль»).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6" name="Picture 2" descr="Л.М.Павличенко, лето 1942 го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5048" y="3140968"/>
            <a:ext cx="3888432" cy="2574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13314" name="AutoShape 2" descr="https://cdnc.pamyat-naroda.ru/sm_road/roadheroes/7a/7a607c95923ff51e31cee57388d61038_crop.jpg?static_hash=f00ed5bd77fe2c432b5ad482157e5a21v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cdnc.pamyat-naroda.ru/sm_road/roadheroes/7a/7a607c95923ff51e31cee57388d61038_crop.jpg?static_hash=f00ed5bd77fe2c432b5ad482157e5a21v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cdnc.pamyat-naroda.ru/sm_road/roadheroes/7a/7a607c95923ff51e31cee57388d61038_crop.jpg?static_hash=f00ed5bd77fe2c432b5ad482157e5a21v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4" name="AutoShape 2" descr="https://cdnc.pamyat-naroda.ru/sm_road/roadheroes/2021_01/12/7_3865672_3086633.jpg?static_hash=f00ed5bd77fe2c432b5ad482157e5a21v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52600" y="908720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В июне 1942 года Л.М. Павличенко получила ранение, была эвакуирована из Севастополя и больше не вернулась       на фронт, занималась подготовкой других снайперов.</a:t>
            </a:r>
            <a:endParaRPr lang="ru-RU" sz="2400" dirty="0"/>
          </a:p>
        </p:txBody>
      </p:sp>
      <p:pic>
        <p:nvPicPr>
          <p:cNvPr id="58370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2253109"/>
            <a:ext cx="5256584" cy="3495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6177136" y="3429000"/>
            <a:ext cx="29523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  <a:ea typeface="+mj-ea"/>
                <a:cs typeface="+mj-cs"/>
              </a:rPr>
              <a:t>Людмила Павличенко беседует с бойцами снайперской школы (1942 г.)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496" y="1340768"/>
            <a:ext cx="5904656" cy="4536504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В 1942 году Людмила Павличенко отправилась в составе советской делегации в США. Советский Союз нуждался в то время в открытии союзниками Второго фронта в Европе. Павличенко, обращаясь к американцам, сказала: «</a:t>
            </a:r>
            <a:r>
              <a:rPr lang="ru-RU" sz="2400" b="1" i="1" dirty="0" smtClean="0">
                <a:latin typeface="Candara" pitchFamily="34" charset="0"/>
              </a:rPr>
              <a:t>Джентльмены! Мне 25 лет.      На фронте я уже успела уничтожить 309 фашистских захватчиков. Не кажется  ли вам, джентльмены, что вы слишком долго прячетесь за моей спиной?!»</a:t>
            </a:r>
            <a:endParaRPr lang="ru-RU" sz="2000" b="1" dirty="0" smtClean="0">
              <a:latin typeface="Candara" pitchFamily="34" charset="0"/>
            </a:endParaRPr>
          </a:p>
        </p:txBody>
      </p:sp>
      <p:pic>
        <p:nvPicPr>
          <p:cNvPr id="50178" name="Picture 2" descr="https://avatars.mds.yandex.net/get-zen_doc/2810999/pub_5fc7a188a8f33a10362faa81_5fc7a230b693be65e82db63b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9144" y="1612305"/>
            <a:ext cx="3024336" cy="39769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5008" y="1196752"/>
            <a:ext cx="4320480" cy="4176464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Члены делегации СССР снайпер В.Н. </a:t>
            </a:r>
            <a:r>
              <a:rPr lang="ru-RU" sz="2400" b="1" dirty="0" err="1" smtClean="0">
                <a:latin typeface="Candara" pitchFamily="34" charset="0"/>
              </a:rPr>
              <a:t>Пчелинцев</a:t>
            </a:r>
            <a:r>
              <a:rPr lang="ru-RU" sz="2400" b="1" dirty="0" smtClean="0">
                <a:latin typeface="Candara" pitchFamily="34" charset="0"/>
              </a:rPr>
              <a:t>,    Л.М. Павличенко и секретарь МГК ВЛКСМ Н.П. </a:t>
            </a:r>
            <a:r>
              <a:rPr lang="ru-RU" sz="2400" b="1" dirty="0" err="1" smtClean="0">
                <a:latin typeface="Candara" pitchFamily="34" charset="0"/>
              </a:rPr>
              <a:t>Красавченко</a:t>
            </a:r>
            <a:r>
              <a:rPr lang="ru-RU" sz="2400" b="1" dirty="0" smtClean="0">
                <a:latin typeface="Candara" pitchFamily="34" charset="0"/>
              </a:rPr>
              <a:t> в Вашингтоне. Фото сделано   в ходе поездки по США, Великобритании и Канаде        с делегацией советской молодежи осенью 1942 года.</a:t>
            </a:r>
            <a:endParaRPr lang="ru-RU" sz="2000" b="1" dirty="0" smtClean="0">
              <a:latin typeface="Candara" pitchFamily="34" charset="0"/>
            </a:endParaRPr>
          </a:p>
        </p:txBody>
      </p:sp>
      <p:pic>
        <p:nvPicPr>
          <p:cNvPr id="61442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544" y="1268760"/>
            <a:ext cx="3960440" cy="4202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0480" y="476672"/>
            <a:ext cx="5097016" cy="4176464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Во время визита в США Людмила сдружилась с женой американского президента – Элеонорой Рузвельт. Они долгие годы переписывались,   а в 1957 году миссис Рузвельт приезжала в гости к Павличенко      в Москву.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04928" y="4861609"/>
            <a:ext cx="4824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  <a:ea typeface="+mj-ea"/>
                <a:cs typeface="+mj-cs"/>
              </a:rPr>
              <a:t>Людмила Павличенко во время встречи с Элеонорой Рузвельт. Слева – член Верховного суда США Роберт Джексон.</a:t>
            </a:r>
            <a:endParaRPr lang="ru-RU" sz="2000" b="1" dirty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51202" name="Picture 2" descr="Людмила Павличенко и Элеонора Рузвельт. фото"/>
          <p:cNvPicPr>
            <a:picLocks noChangeAspect="1" noChangeArrowheads="1"/>
          </p:cNvPicPr>
          <p:nvPr/>
        </p:nvPicPr>
        <p:blipFill>
          <a:blip r:embed="rId3" cstate="print"/>
          <a:srcRect l="10602" r="18212"/>
          <a:stretch>
            <a:fillRect/>
          </a:stretch>
        </p:blipFill>
        <p:spPr bwMode="auto">
          <a:xfrm>
            <a:off x="416496" y="1916832"/>
            <a:ext cx="3744416" cy="35122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8984" y="1484784"/>
            <a:ext cx="4752528" cy="4176464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После возвращения из зарубежного турне Людмила Павличенко стала инструктором на снайперских курсах «Выстрел» и помогла подготовить свыше 1000 метких стрелков, многие из которых стали результативными снайперами. </a:t>
            </a:r>
          </a:p>
        </p:txBody>
      </p:sp>
      <p:pic>
        <p:nvPicPr>
          <p:cNvPr id="6" name="Picture 2" descr="Фото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r="4839"/>
          <a:stretch>
            <a:fillRect/>
          </a:stretch>
        </p:blipFill>
        <p:spPr bwMode="auto">
          <a:xfrm>
            <a:off x="272480" y="2013883"/>
            <a:ext cx="4464496" cy="3143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464" y="1340768"/>
            <a:ext cx="5760640" cy="2376264"/>
          </a:xfrm>
        </p:spPr>
        <p:txBody>
          <a:bodyPr>
            <a:normAutofit/>
          </a:bodyPr>
          <a:lstStyle/>
          <a:p>
            <a:pPr marL="0" indent="0" algn="ctr">
              <a:lnSpc>
                <a:spcPts val="2300"/>
              </a:lnSpc>
              <a:buNone/>
            </a:pPr>
            <a:r>
              <a:rPr lang="ru-RU" sz="2600" b="1" dirty="0" smtClean="0">
                <a:latin typeface="Candara" pitchFamily="34" charset="0"/>
                <a:ea typeface="+mj-ea"/>
                <a:cs typeface="+mj-cs"/>
              </a:rPr>
              <a:t>25 октября 1943 года</a:t>
            </a:r>
          </a:p>
          <a:p>
            <a:pPr marL="0" indent="0" algn="ctr">
              <a:lnSpc>
                <a:spcPts val="2300"/>
              </a:lnSpc>
              <a:buNone/>
            </a:pPr>
            <a:r>
              <a:rPr lang="ru-RU" sz="2600" b="1" dirty="0" smtClean="0">
                <a:latin typeface="Candara" pitchFamily="34" charset="0"/>
                <a:ea typeface="+mj-ea"/>
                <a:cs typeface="+mj-cs"/>
              </a:rPr>
              <a:t>Людмила Михайловна Павличенко</a:t>
            </a:r>
          </a:p>
          <a:p>
            <a:pPr marL="0" indent="0" algn="ctr">
              <a:lnSpc>
                <a:spcPts val="2300"/>
              </a:lnSpc>
              <a:buNone/>
            </a:pPr>
            <a:r>
              <a:rPr lang="ru-RU" sz="2600" b="1" dirty="0" smtClean="0">
                <a:latin typeface="Candara" pitchFamily="34" charset="0"/>
                <a:ea typeface="+mj-ea"/>
                <a:cs typeface="+mj-cs"/>
              </a:rPr>
              <a:t>получила звание </a:t>
            </a:r>
          </a:p>
          <a:p>
            <a:pPr marL="0" indent="0" algn="ctr">
              <a:lnSpc>
                <a:spcPts val="2300"/>
              </a:lnSpc>
              <a:buNone/>
            </a:pPr>
            <a:r>
              <a:rPr lang="ru-RU" sz="2600" b="1" dirty="0" smtClean="0">
                <a:latin typeface="Candara" pitchFamily="34" charset="0"/>
                <a:ea typeface="+mj-ea"/>
                <a:cs typeface="+mj-cs"/>
              </a:rPr>
              <a:t>Героя Советского Союза. </a:t>
            </a:r>
          </a:p>
        </p:txBody>
      </p:sp>
      <p:pic>
        <p:nvPicPr>
          <p:cNvPr id="8193" name="Picture 1" descr="D:\по работе Медведево\презентации\ВОЕННЫЕ\Людмила Павличенко\Указ о присвоении Геро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0443" y="1052736"/>
            <a:ext cx="3347013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http://top-antropos.com/images/24/Lyudmila-Pavlichenko/%D0%B6%D0%B5%D0%BD%D1%89%D0%B8%D0%BD%D0%B0-%D1%81%D0%BD%D0%B0%D0%B9%D0%BF%D0%B5%D1%80%20%D0%9B%D1%8E%D0%B4%D0%BC%D0%B8%D0%BB%D0%B0%20%D0%9F%D0%B0%D0%B2%D0%BB%D0%B8%D1%87%D0%B5%D0%BD%D0%BA%D0%BE%20%D1%84%D0%BE%D1%82%D0%BE%20(8).jpg"/>
          <p:cNvPicPr>
            <a:picLocks noChangeAspect="1" noChangeArrowheads="1"/>
          </p:cNvPicPr>
          <p:nvPr/>
        </p:nvPicPr>
        <p:blipFill>
          <a:blip r:embed="rId4" cstate="print"/>
          <a:srcRect t="5660"/>
          <a:stretch>
            <a:fillRect/>
          </a:stretch>
        </p:blipFill>
        <p:spPr bwMode="auto">
          <a:xfrm>
            <a:off x="599357" y="3009958"/>
            <a:ext cx="4713683" cy="32273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343844" y="764704"/>
            <a:ext cx="8145660" cy="2620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dirty="0" smtClean="0">
                <a:latin typeface="Candara" pitchFamily="34" charset="0"/>
              </a:rPr>
              <a:t>Людмила Михайловна Павличенко награждена медалью «Золотая звезда» (1943), орденом Ленина (1942, 1943), медалью «За боевые заслуги (1942, 1952), медалью «За победу над Германией в Великой Отечественной войне 1941–1945 гг.» (1945).</a:t>
            </a:r>
            <a:endParaRPr lang="ru-RU" sz="2600" dirty="0" smtClean="0">
              <a:latin typeface="Candara" pitchFamily="34" charset="0"/>
            </a:endParaRPr>
          </a:p>
          <a:p>
            <a:endParaRPr lang="ru-RU" sz="2600" dirty="0">
              <a:latin typeface="Candara" pitchFamily="34" charset="0"/>
            </a:endParaRPr>
          </a:p>
        </p:txBody>
      </p:sp>
      <p:pic>
        <p:nvPicPr>
          <p:cNvPr id="10242" name="Picture 2" descr="https://pamyat-naroda.ru/local/templates/pn/img/awards/new/Medal_Za_Boevye_zaslu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2156" y="2924944"/>
            <a:ext cx="1853113" cy="3240360"/>
          </a:xfrm>
          <a:prstGeom prst="rect">
            <a:avLst/>
          </a:prstGeom>
          <a:noFill/>
        </p:spPr>
      </p:pic>
      <p:pic>
        <p:nvPicPr>
          <p:cNvPr id="9" name="Picture 2" descr="https://pamyat-naroda.ru/local/templates/pn/img/awards/new/Medal_Za_pobedu_nad_Germanie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6412" y="2924944"/>
            <a:ext cx="1867851" cy="3240361"/>
          </a:xfrm>
          <a:prstGeom prst="rect">
            <a:avLst/>
          </a:prstGeom>
          <a:noFill/>
        </p:spPr>
      </p:pic>
      <p:pic>
        <p:nvPicPr>
          <p:cNvPr id="3" name="Picture 2" descr="https://pamyat-naroda.ru/local/templates/pn/img/awards/new/Orden_Lenin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43844" y="3068960"/>
            <a:ext cx="2429458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28" y="1340768"/>
            <a:ext cx="5616624" cy="4176464"/>
          </a:xfrm>
        </p:spPr>
        <p:txBody>
          <a:bodyPr>
            <a:noAutofit/>
          </a:bodyPr>
          <a:lstStyle/>
          <a:p>
            <a:pPr algn="l"/>
            <a:r>
              <a:rPr lang="ru-RU" sz="2600" b="1" dirty="0" smtClean="0">
                <a:latin typeface="Candara" pitchFamily="34" charset="0"/>
              </a:rPr>
              <a:t>После войны в 1945 году Людмила Михайловна окончила Киевский университет, снова вышла замуж. </a:t>
            </a:r>
            <a:br>
              <a:rPr lang="ru-RU" sz="2600" b="1" dirty="0" smtClean="0">
                <a:latin typeface="Candara" pitchFamily="34" charset="0"/>
              </a:rPr>
            </a:br>
            <a:r>
              <a:rPr lang="ru-RU" sz="2600" b="1" dirty="0" smtClean="0">
                <a:latin typeface="Candara" pitchFamily="34" charset="0"/>
              </a:rPr>
              <a:t>Муж - Шевелёв Константин Андреевич (1906-1963). </a:t>
            </a:r>
            <a:br>
              <a:rPr lang="ru-RU" sz="2600" b="1" dirty="0" smtClean="0">
                <a:latin typeface="Candara" pitchFamily="34" charset="0"/>
              </a:rPr>
            </a:br>
            <a:r>
              <a:rPr lang="ru-RU" sz="2600" b="1" dirty="0" smtClean="0">
                <a:latin typeface="Candara" pitchFamily="34" charset="0"/>
              </a:rPr>
              <a:t>С 1945 года была научным сотрудником Главного штаба Военно-Морского флота.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85048" y="5445224"/>
            <a:ext cx="4016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  <a:ea typeface="+mj-ea"/>
                <a:cs typeface="+mj-cs"/>
              </a:rPr>
              <a:t>Майор Л.М. Павличенко. 1950-е гг.</a:t>
            </a:r>
            <a:endParaRPr lang="ru-RU" sz="2000" b="1" dirty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35842" name="Picture 2" descr="Л.М.Павличенко, 1950-е год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5129" y="1196751"/>
            <a:ext cx="2792164" cy="4176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2920" y="1340768"/>
            <a:ext cx="5040560" cy="417646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В 1956 году перешла на работу в общественную организацию  «Советский комитет ветеранов войны».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latin typeface="Candara" pitchFamily="34" charset="0"/>
              </a:rPr>
              <a:t>Была членом Ассоциации дружбы с народами Африки, неоднократно посещала африканские страны.</a:t>
            </a:r>
          </a:p>
        </p:txBody>
      </p:sp>
      <p:pic>
        <p:nvPicPr>
          <p:cNvPr id="36866" name="Picture 2" descr="Л.М.Павличенко, 1960-е год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9200" y="1700808"/>
            <a:ext cx="2917695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0952" y="1124744"/>
            <a:ext cx="4968552" cy="417646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Людмила Михайловна ушла из жизни в Москве 27 октября 1974 года. Похоронена            на Новодевичьем кладбище.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60712" y="5373216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Герой Советского Союза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Л.М. Павличенко. Начало 1970-х гг.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37890" name="Picture 2" descr="Л.М.Павличенко, начало 1970-х годов"/>
          <p:cNvPicPr>
            <a:picLocks noChangeAspect="1" noChangeArrowheads="1"/>
          </p:cNvPicPr>
          <p:nvPr/>
        </p:nvPicPr>
        <p:blipFill>
          <a:blip r:embed="rId3" cstate="print"/>
          <a:srcRect l="25352"/>
          <a:stretch>
            <a:fillRect/>
          </a:stretch>
        </p:blipFill>
        <p:spPr bwMode="auto">
          <a:xfrm>
            <a:off x="704528" y="1772816"/>
            <a:ext cx="3672408" cy="3544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28" y="1556792"/>
            <a:ext cx="4248472" cy="2952328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Стела на могиле Л.М. Павличенко, рядом с ней захоронены её мать Елена Белова, муж и сын.</a:t>
            </a:r>
          </a:p>
        </p:txBody>
      </p:sp>
      <p:pic>
        <p:nvPicPr>
          <p:cNvPr id="38916" name="Picture 4" descr="http://top-antropos.com/images/24/Lyudmila-Pavlichenko/%D0%A1%D1%82%D0%B5%D0%BB%D0%B0%20%D0%BD%D0%B0%20%D0%BC%D0%BE%D0%B3%D0%B8%D0%BB%D0%B5%20%D0%9B%D1%8E%D0%B4%D0%BC%D0%B8%D0%BB%D1%8B%20%D0%9F%D0%B0%D0%B2%D0%BB%D0%B8%D1%87%D0%B5%D0%BD%D0%BA%D0%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9024" y="908720"/>
            <a:ext cx="3629203" cy="504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268760"/>
            <a:ext cx="4608512" cy="417646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Именем Людмилы Павличенко названы улицы в Севастополе и городе Белая Церковь. </a:t>
            </a:r>
          </a:p>
        </p:txBody>
      </p:sp>
      <p:pic>
        <p:nvPicPr>
          <p:cNvPr id="64514" name="Picture 2" descr="Аннотационная доска в Севастополе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5313040" y="826562"/>
            <a:ext cx="3600400" cy="5122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704528" y="5301208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Севастополь. Фото </a:t>
            </a:r>
          </a:p>
          <a:p>
            <a:pPr algn="r"/>
            <a:r>
              <a:rPr lang="ru-RU" sz="2000" b="1" dirty="0" smtClean="0">
                <a:latin typeface="Candara" pitchFamily="34" charset="0"/>
              </a:rPr>
              <a:t>А. </a:t>
            </a:r>
            <a:r>
              <a:rPr lang="ru-RU" sz="2000" b="1" dirty="0" err="1" smtClean="0">
                <a:latin typeface="Candara" pitchFamily="34" charset="0"/>
              </a:rPr>
              <a:t>Прищепова</a:t>
            </a:r>
            <a:r>
              <a:rPr lang="ru-RU" sz="2000" b="1" dirty="0" smtClean="0">
                <a:latin typeface="Candara" pitchFamily="34" charset="0"/>
              </a:rPr>
              <a:t>, 2010 г.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568" y="1268760"/>
            <a:ext cx="4608512" cy="417646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В Одессе на здании, где Л.М. Павличенко работала в 1941 году, установлена мемориальная доска. </a:t>
            </a:r>
          </a:p>
        </p:txBody>
      </p:sp>
      <p:pic>
        <p:nvPicPr>
          <p:cNvPr id="66562" name="Picture 2" descr="http://100center.ru.archodessa.com/pictures/pastera-13_facade_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7096" y="836712"/>
            <a:ext cx="2926477" cy="4968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2920" y="548680"/>
            <a:ext cx="5241032" cy="194421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Американский кантри-певец </a:t>
            </a:r>
            <a:r>
              <a:rPr lang="ru-RU" sz="2800" b="1" dirty="0" err="1" smtClean="0">
                <a:latin typeface="Candara" pitchFamily="34" charset="0"/>
              </a:rPr>
              <a:t>Вуди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err="1" smtClean="0">
                <a:latin typeface="Candara" pitchFamily="34" charset="0"/>
              </a:rPr>
              <a:t>Гатри</a:t>
            </a:r>
            <a:r>
              <a:rPr lang="ru-RU" sz="2800" b="1" dirty="0" smtClean="0">
                <a:latin typeface="Candara" pitchFamily="34" charset="0"/>
              </a:rPr>
              <a:t> в 1946 году написал песню «</a:t>
            </a:r>
            <a:r>
              <a:rPr lang="ru-RU" sz="2800" b="1" dirty="0" err="1" smtClean="0">
                <a:latin typeface="Candara" pitchFamily="34" charset="0"/>
              </a:rPr>
              <a:t>Miss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err="1" smtClean="0">
                <a:latin typeface="Candara" pitchFamily="34" charset="0"/>
              </a:rPr>
              <a:t>Pavlichenko</a:t>
            </a:r>
            <a:r>
              <a:rPr lang="ru-RU" sz="2800" b="1" dirty="0" smtClean="0">
                <a:latin typeface="Candara" pitchFamily="34" charset="0"/>
              </a:rPr>
              <a:t>». </a:t>
            </a:r>
          </a:p>
        </p:txBody>
      </p:sp>
      <p:pic>
        <p:nvPicPr>
          <p:cNvPr id="49156" name="Picture 4" descr="https://static.seattletimes.com/wp-content/uploads/2017/01/52c5b328-d8fa-11e6-a7b3-ad812491cc8f-780x9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2560" y="1797742"/>
            <a:ext cx="3096344" cy="3918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 descr="http://top-antropos.com/images/24/Lyudmila-Pavlichenko/%D0%A1%D0%BD%D0%B0%D0%B9%D0%BF%D0%B5%D1%80%2054-%D0%B3%D0%BE%20%D1%81%D1%82%D1%80%D0%B5%D0%BB%D0%BA%D0%BE%D0%B2%D0%BE%D0%B3%D0%BE%20%D0%BF%D0%BE%D0%BB%D0%BA%D0%B0%20%D0%BC%D0%BB%D0%B0%D0%B4%D1%88%D0%B8%D0%B9%20%D0%BB%D0%B5%D0%B9%D1%82%D0%B5%D0%BD%D0%B0%D0%BD%D1%82%20%D0%9B%D1%8E%D0%B4%D0%BC%D0%B8%D0%BB%D0%B0%20%D0%9F%D0%B0%D0%B2%D0%BB%D0%B8%D1%87%D0%B5%D0%BD%D0%BA%D0%BE,%20%D0%B3%D0%B5%D1%80%D0%BE%D0%B9%20%D0%BE%D0%B1%D0%BE%D1%80%D0%BE%D0%BD%D1%8B%20%D0%A1%D0%B5%D0%B2%D0%B0%D1%81%D1%82%D0%BE%D0%BF%D0%BE%D0%BB%D1%8F,%20%D0%BE%D1%81%D0%B5%D0%BD%D1%8C%20194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3040" y="2348880"/>
            <a:ext cx="2683142" cy="3462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268760"/>
            <a:ext cx="4608512" cy="4176464"/>
          </a:xfrm>
        </p:spPr>
        <p:txBody>
          <a:bodyPr>
            <a:normAutofit/>
          </a:bodyPr>
          <a:lstStyle/>
          <a:p>
            <a:pPr algn="l"/>
            <a:r>
              <a:rPr lang="ru-RU" sz="2600" b="1" dirty="0" smtClean="0">
                <a:latin typeface="Candara" pitchFamily="34" charset="0"/>
              </a:rPr>
              <a:t>В апреле 2015 года на экраны вышел фильм совместного российско-украинского производства «Битва за Севастополь», посвященный Людмиле Павличенко. </a:t>
            </a:r>
          </a:p>
        </p:txBody>
      </p:sp>
      <p:pic>
        <p:nvPicPr>
          <p:cNvPr id="54274" name="Picture 2" descr="http://top-antropos.com/images/24/Lyudmila-Pavlichenko/%D0%91%D0%B8%D1%82%D0%B2%D0%B0%20%D0%B7%D0%B0%20%D0%A1%D0%B5%D0%B2%D0%B0%D1%81%D1%82%D0%BE%D0%BF%D0%BE%D0%BB%D1%8C%202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9064" y="980728"/>
            <a:ext cx="3421460" cy="4896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pic>
        <p:nvPicPr>
          <p:cNvPr id="55298" name="Picture 2" descr="https://cdni.rt.com/russian/images/2018.10/original/5bd0907f183561e4208b45ab.jpg"/>
          <p:cNvPicPr>
            <a:picLocks noChangeAspect="1" noChangeArrowheads="1"/>
          </p:cNvPicPr>
          <p:nvPr/>
        </p:nvPicPr>
        <p:blipFill>
          <a:blip r:embed="rId3" cstate="print"/>
          <a:srcRect l="11708" r="8044"/>
          <a:stretch>
            <a:fillRect/>
          </a:stretch>
        </p:blipFill>
        <p:spPr bwMode="auto">
          <a:xfrm>
            <a:off x="4088454" y="1196752"/>
            <a:ext cx="5185026" cy="3589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928664" y="4912712"/>
            <a:ext cx="58326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atin typeface="Candara" pitchFamily="34" charset="0"/>
                <a:ea typeface="+mj-ea"/>
                <a:cs typeface="+mj-cs"/>
              </a:rPr>
              <a:t>Роль Людмилы Павличенко в фильме исполнила актриса Юлия Пересильд. </a:t>
            </a:r>
          </a:p>
        </p:txBody>
      </p:sp>
      <p:pic>
        <p:nvPicPr>
          <p:cNvPr id="55300" name="Picture 4" descr=" 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 l="13488" r="13646"/>
          <a:stretch>
            <a:fillRect/>
          </a:stretch>
        </p:blipFill>
        <p:spPr bwMode="auto">
          <a:xfrm>
            <a:off x="416496" y="1916832"/>
            <a:ext cx="4429583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36576" y="692696"/>
            <a:ext cx="83373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Книги, посвященные Герою Советского Союза Людмиле Михайловне Павличенко</a:t>
            </a:r>
            <a:endParaRPr lang="ru-RU" sz="2800" dirty="0"/>
          </a:p>
        </p:txBody>
      </p:sp>
      <p:pic>
        <p:nvPicPr>
          <p:cNvPr id="62468" name="Picture 4" descr="https://cdn1.ozone.ru/s3/multimedia-c/60132891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4848" y="1808820"/>
            <a:ext cx="2520280" cy="3780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470" name="Picture 6" descr="http://startglobal.ru/39604-1-large_default/%D0%9E%D0%B4%D0%B8%D0%BD%D0%BE%D1%87%D0%BD%D1%8B%D0%B9-%D0%B2%D1%8B%D1%81%D1%82%D1%80%D0%B5%D0%B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5168" y="1844824"/>
            <a:ext cx="2490283" cy="3752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472" name="Picture 8" descr="Героическая быль: Оборона Севастополя 1941-1942 гг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71933" y="1844824"/>
            <a:ext cx="1908859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776536" y="4725144"/>
            <a:ext cx="26642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Автобиографическая книга вышла в свет     в 1958 г.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atherineasquithgallery.com/uploads/posts/2021-02/1613548279_17-p-voennie-kartinki-dlya-prezentatsii-dlya-fo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88" y="0"/>
            <a:ext cx="99335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20688"/>
            <a:ext cx="89154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Источники</a:t>
            </a:r>
            <a:endParaRPr lang="ru-RU" sz="3600" b="1" dirty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844824"/>
            <a:ext cx="9066212" cy="4608512"/>
          </a:xfrm>
        </p:spPr>
        <p:txBody>
          <a:bodyPr>
            <a:normAutofit fontScale="70000" lnSpcReduction="20000"/>
          </a:bodyPr>
          <a:lstStyle/>
          <a:p>
            <a:r>
              <a:rPr lang="ru-RU" sz="2800" b="1" dirty="0" smtClean="0">
                <a:latin typeface="Candara" pitchFamily="34" charset="0"/>
              </a:rPr>
              <a:t>Сайт «Память народа» - информация о героях, награждениях, боевом пути.</a:t>
            </a:r>
          </a:p>
          <a:p>
            <a:r>
              <a:rPr lang="en-US" sz="2800" b="1" dirty="0" smtClean="0">
                <a:latin typeface="Candara" pitchFamily="34" charset="0"/>
                <a:hlinkClick r:id="rId3"/>
              </a:rPr>
              <a:t>https://warheroes.ru/hero/hero.asp?Hero_id=261</a:t>
            </a:r>
            <a:r>
              <a:rPr lang="ru-RU" sz="2800" b="1" dirty="0" smtClean="0">
                <a:latin typeface="Candara" pitchFamily="34" charset="0"/>
              </a:rPr>
              <a:t> - страница на сайте «Герои страны»</a:t>
            </a:r>
          </a:p>
          <a:p>
            <a:r>
              <a:rPr lang="en-US" sz="2800" b="1" dirty="0" smtClean="0">
                <a:latin typeface="Candara" pitchFamily="34" charset="0"/>
                <a:hlinkClick r:id="rId4"/>
              </a:rPr>
              <a:t>http://top-antropos.com/history/20-century/item/1018-lyudmila-pavlichenko</a:t>
            </a:r>
            <a:r>
              <a:rPr lang="ru-RU" sz="2800" b="1" dirty="0" smtClean="0">
                <a:latin typeface="Candara" pitchFamily="34" charset="0"/>
              </a:rPr>
              <a:t> </a:t>
            </a:r>
          </a:p>
          <a:p>
            <a:r>
              <a:rPr lang="en-US" sz="2800" b="1" dirty="0" smtClean="0">
                <a:latin typeface="Candara" pitchFamily="34" charset="0"/>
                <a:hlinkClick r:id="rId5"/>
              </a:rPr>
              <a:t>https://histrf.ru/read/articles/liudmila-pavlichienko-liedi-smiert-sievastopolskoi-oborony</a:t>
            </a:r>
            <a:r>
              <a:rPr lang="ru-RU" sz="2800" b="1" dirty="0" smtClean="0">
                <a:latin typeface="Candara" pitchFamily="34" charset="0"/>
              </a:rPr>
              <a:t> </a:t>
            </a:r>
          </a:p>
          <a:p>
            <a:r>
              <a:rPr lang="en-US" sz="2800" b="1" dirty="0" smtClean="0">
                <a:latin typeface="Candara" pitchFamily="34" charset="0"/>
                <a:hlinkClick r:id="rId6"/>
              </a:rPr>
              <a:t>https://catherineasquithgallery.com/uploads/posts/2021-02/1613548279_17-p-voennie-kartinki-dlya-prezentatsii-dlya-fo-18.jpg</a:t>
            </a:r>
            <a:r>
              <a:rPr lang="ru-RU" sz="2800" b="1" dirty="0" smtClean="0">
                <a:latin typeface="Candara" pitchFamily="34" charset="0"/>
              </a:rPr>
              <a:t> </a:t>
            </a:r>
          </a:p>
          <a:p>
            <a:r>
              <a:rPr lang="en-US" sz="2800" b="1" dirty="0" smtClean="0">
                <a:latin typeface="Candara" pitchFamily="34" charset="0"/>
                <a:hlinkClick r:id="rId7"/>
              </a:rPr>
              <a:t>https://waralbum.ru/343101/</a:t>
            </a:r>
            <a:endParaRPr lang="ru-RU" sz="2800" b="1" dirty="0" smtClean="0">
              <a:latin typeface="Candara" pitchFamily="34" charset="0"/>
            </a:endParaRPr>
          </a:p>
          <a:p>
            <a:r>
              <a:rPr lang="en-US" sz="2800" b="1" dirty="0" smtClean="0">
                <a:latin typeface="Candara" pitchFamily="34" charset="0"/>
                <a:hlinkClick r:id="rId8"/>
              </a:rPr>
              <a:t>https://waralbum.ru/392267/</a:t>
            </a:r>
            <a:r>
              <a:rPr lang="ru-RU" sz="2800" b="1" dirty="0" smtClean="0">
                <a:latin typeface="Candara" pitchFamily="34" charset="0"/>
              </a:rPr>
              <a:t> </a:t>
            </a:r>
          </a:p>
          <a:p>
            <a:r>
              <a:rPr lang="en-US" sz="2800" b="1" dirty="0" smtClean="0">
                <a:latin typeface="Candara" pitchFamily="34" charset="0"/>
                <a:hlinkClick r:id="rId9"/>
              </a:rPr>
              <a:t>https://waralbum.ru/395028/</a:t>
            </a:r>
            <a:endParaRPr lang="ru-RU" sz="2800" b="1" dirty="0" smtClean="0">
              <a:latin typeface="Candara" pitchFamily="34" charset="0"/>
            </a:endParaRPr>
          </a:p>
          <a:p>
            <a:r>
              <a:rPr lang="en-US" sz="2800" b="1" dirty="0" smtClean="0">
                <a:latin typeface="Candara" pitchFamily="34" charset="0"/>
                <a:hlinkClick r:id="rId10"/>
              </a:rPr>
              <a:t>https://waralbum.ru/309683/</a:t>
            </a:r>
            <a:endParaRPr lang="ru-RU" sz="2800" b="1" dirty="0" smtClean="0">
              <a:latin typeface="Candara" pitchFamily="34" charset="0"/>
            </a:endParaRPr>
          </a:p>
          <a:p>
            <a:r>
              <a:rPr lang="en-US" sz="2800" b="1" dirty="0" smtClean="0">
                <a:latin typeface="Candara" pitchFamily="34" charset="0"/>
                <a:hlinkClick r:id="rId11"/>
              </a:rPr>
              <a:t>http://100center.ru.archodessa.com/pictures/pastera-13_facade_47.jpg</a:t>
            </a:r>
            <a:r>
              <a:rPr lang="ru-RU" sz="2800" b="1" dirty="0" smtClean="0">
                <a:latin typeface="Candara" pitchFamily="34" charset="0"/>
              </a:rPr>
              <a:t>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876</Words>
  <Application>Microsoft Office PowerPoint</Application>
  <PresentationFormat>Лист A4 (210x297 мм)</PresentationFormat>
  <Paragraphs>62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«Девушка с винтовкой»</vt:lpstr>
      <vt:lpstr>ПАВЛИЧЕНКО Людмила Михайловна (1916 - 1974)</vt:lpstr>
      <vt:lpstr>Павличенко Людмила Михайловна (девичья фамилия Белова) родилась 12 июля 1916 года  в городе Белая Церковь Киевской губернии Российской империи (ныне Киевская область Украины). Её отец, Михаил Белов, работал слесарем, а   в годы Гражданской войны поддержал большевиков и стал полковым комиссаром. </vt:lpstr>
      <vt:lpstr>Когда Людмиле было 15 лет, семья переехала       в Киев. После окончания 9 класса Людмила работала шлифовальщицей на заводе «Арсенал» и одновременно училась в 10 классе, завершая среднее образование.  В 1932 году вышла замуж за Алексея Павличенко, родила сына Ростислава (1932 — 2007), но брак продлился недолго.</vt:lpstr>
      <vt:lpstr>В 1937 году Павличенко поступила на исторический факультет Киевского государственного университета имени Т. Г. Шевченко. Во время учебы занималась планерным и стрелковым видами спорта.</vt:lpstr>
      <vt:lpstr>В 1938 году окончила Киевскую снайперскую школу ОСОАВИАХИМа. Одновременно с учёбой в университете   в 1940–1941 годах работала заведующей отделом комплектования Киевской исторической библиотеки, а с весны 1941 года – старшим научным сотрудником – консультантом в Одесской городской публичной библиотеке.</vt:lpstr>
      <vt:lpstr>Слайд 7</vt:lpstr>
      <vt:lpstr>Слайд 8</vt:lpstr>
      <vt:lpstr>Слайд 9</vt:lpstr>
      <vt:lpstr>Слайд 10</vt:lpstr>
      <vt:lpstr>Слайд 11</vt:lpstr>
      <vt:lpstr>Слайд 12</vt:lpstr>
      <vt:lpstr>Людмила Павличенко – самая успешная женщина-снайпер в мировой истории</vt:lpstr>
      <vt:lpstr>Слайд 14</vt:lpstr>
      <vt:lpstr>Слайд 15</vt:lpstr>
      <vt:lpstr>В 1942 году Людмила Павличенко отправилась в составе советской делегации в США. Советский Союз нуждался в то время в открытии союзниками Второго фронта в Европе. Павличенко, обращаясь к американцам, сказала: «Джентльмены! Мне 25 лет.      На фронте я уже успела уничтожить 309 фашистских захватчиков. Не кажется  ли вам, джентльмены, что вы слишком долго прячетесь за моей спиной?!»</vt:lpstr>
      <vt:lpstr>Члены делегации СССР снайпер В.Н. Пчелинцев,    Л.М. Павличенко и секретарь МГК ВЛКСМ Н.П. Красавченко в Вашингтоне. Фото сделано   в ходе поездки по США, Великобритании и Канаде        с делегацией советской молодежи осенью 1942 года.</vt:lpstr>
      <vt:lpstr>Во время визита в США Людмила сдружилась с женой американского президента – Элеонорой Рузвельт. Они долгие годы переписывались,   а в 1957 году миссис Рузвельт приезжала в гости к Павличенко      в Москву. </vt:lpstr>
      <vt:lpstr>После возвращения из зарубежного турне Людмила Павличенко стала инструктором на снайперских курсах «Выстрел» и помогла подготовить свыше 1000 метких стрелков, многие из которых стали результативными снайперами. </vt:lpstr>
      <vt:lpstr>Слайд 20</vt:lpstr>
      <vt:lpstr>Слайд 21</vt:lpstr>
      <vt:lpstr>После войны в 1945 году Людмила Михайловна окончила Киевский университет, снова вышла замуж.  Муж - Шевелёв Константин Андреевич (1906-1963).  С 1945 года была научным сотрудником Главного штаба Военно-Морского флота.</vt:lpstr>
      <vt:lpstr>В 1956 году перешла на работу в общественную организацию  «Советский комитет ветеранов войны».  Была членом Ассоциации дружбы с народами Африки, неоднократно посещала африканские страны.</vt:lpstr>
      <vt:lpstr>Людмила Михайловна ушла из жизни в Москве 27 октября 1974 года. Похоронена            на Новодевичьем кладбище.</vt:lpstr>
      <vt:lpstr>Стела на могиле Л.М. Павличенко, рядом с ней захоронены её мать Елена Белова, муж и сын.</vt:lpstr>
      <vt:lpstr>Именем Людмилы Павличенко названы улицы в Севастополе и городе Белая Церковь. </vt:lpstr>
      <vt:lpstr>В Одессе на здании, где Л.М. Павличенко работала в 1941 году, установлена мемориальная доска. </vt:lpstr>
      <vt:lpstr>Американский кантри-певец Вуди Гатри в 1946 году написал песню «Miss Pavlichenko». </vt:lpstr>
      <vt:lpstr>В апреле 2015 года на экраны вышел фильм совместного российско-украинского производства «Битва за Севастополь», посвященный Людмиле Павличенко. </vt:lpstr>
      <vt:lpstr>Слайд 30</vt:lpstr>
      <vt:lpstr>Слайд 31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188</cp:revision>
  <dcterms:created xsi:type="dcterms:W3CDTF">2018-08-20T16:10:33Z</dcterms:created>
  <dcterms:modified xsi:type="dcterms:W3CDTF">2021-07-12T08:11:07Z</dcterms:modified>
</cp:coreProperties>
</file>