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4" r:id="rId3"/>
    <p:sldId id="265" r:id="rId4"/>
    <p:sldId id="276" r:id="rId5"/>
    <p:sldId id="277" r:id="rId6"/>
    <p:sldId id="284" r:id="rId7"/>
    <p:sldId id="278" r:id="rId8"/>
    <p:sldId id="266" r:id="rId9"/>
    <p:sldId id="267" r:id="rId10"/>
    <p:sldId id="268" r:id="rId11"/>
    <p:sldId id="269" r:id="rId12"/>
    <p:sldId id="270" r:id="rId13"/>
    <p:sldId id="271" r:id="rId14"/>
    <p:sldId id="287" r:id="rId15"/>
    <p:sldId id="272" r:id="rId16"/>
    <p:sldId id="273" r:id="rId17"/>
    <p:sldId id="282" r:id="rId18"/>
    <p:sldId id="283" r:id="rId19"/>
    <p:sldId id="286" r:id="rId20"/>
    <p:sldId id="274" r:id="rId21"/>
    <p:sldId id="275" r:id="rId22"/>
    <p:sldId id="280" r:id="rId23"/>
    <p:sldId id="285" r:id="rId24"/>
    <p:sldId id="281" r:id="rId25"/>
    <p:sldId id="288" r:id="rId26"/>
    <p:sldId id="289" r:id="rId27"/>
    <p:sldId id="290" r:id="rId2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046" y="-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136E1-47DC-4EAC-B07C-389B7D0E5634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1C49-15B8-4D1D-8D40-F8295AEAA2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2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backgrounds-free.com/highresolution/167-background-images-free.png"/>
          <p:cNvPicPr>
            <a:picLocks noChangeAspect="1" noChangeArrowheads="1"/>
          </p:cNvPicPr>
          <p:nvPr/>
        </p:nvPicPr>
        <p:blipFill>
          <a:blip r:embed="rId2" cstate="print"/>
          <a:srcRect l="2411" r="12339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536" y="1844824"/>
            <a:ext cx="8420100" cy="331236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Великий смешной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124" name="AutoShape 4" descr="https://backgrounds-free.com/highresolution/167-background-images-free.pn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https://1.bp.blogspot.com/-4UqwdO0HWQI/UtqY23KwDDI/AAAAAAAAAm0/Y3naz7s-LcQ/s1600/Ballon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6456" y="3356992"/>
            <a:ext cx="3347561" cy="3429000"/>
          </a:xfrm>
          <a:prstGeom prst="rect">
            <a:avLst/>
          </a:prstGeom>
          <a:noFill/>
        </p:spPr>
      </p:pic>
      <p:pic>
        <p:nvPicPr>
          <p:cNvPr id="20490" name="Picture 10" descr="https://img2.pngio.com/31629-png-images-pngio-may-birthday-png-2000_2000.png"/>
          <p:cNvPicPr>
            <a:picLocks noChangeAspect="1" noChangeArrowheads="1"/>
          </p:cNvPicPr>
          <p:nvPr/>
        </p:nvPicPr>
        <p:blipFill>
          <a:blip r:embed="rId4" cstate="print"/>
          <a:srcRect l="50115"/>
          <a:stretch>
            <a:fillRect/>
          </a:stretch>
        </p:blipFill>
        <p:spPr bwMode="auto">
          <a:xfrm>
            <a:off x="6722683" y="0"/>
            <a:ext cx="3183316" cy="6381328"/>
          </a:xfrm>
          <a:prstGeom prst="rect">
            <a:avLst/>
          </a:prstGeom>
          <a:noFill/>
        </p:spPr>
      </p:pic>
      <p:pic>
        <p:nvPicPr>
          <p:cNvPr id="7" name="Picture 2" descr="http://www.pngplay.com/wp-content/uploads/1/100-Number-PNG-Stock-Phot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472" y="188640"/>
            <a:ext cx="3045755" cy="1656184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152800" y="116632"/>
            <a:ext cx="446449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лет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 со дня рождения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Юрия Никулина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404664"/>
            <a:ext cx="7632848" cy="22322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Юрий Владимирович Никулин</a:t>
            </a:r>
            <a:b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(1921 - 1997)</a:t>
            </a:r>
            <a:endParaRPr lang="ru-RU" sz="4000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2564904"/>
            <a:ext cx="5616624" cy="23762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Советский и российский артист цирка (клоун), цирковой режиссер, киноактер, телеведущий, директор цирка на Цветном бульваре. Народный артист СССР. Участник Великой Отечественной войны.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21506" name="Picture 2" descr="https://api.eric.s3storage.ru/super-static/prod/5eb692e75cefc2488eeeef6a-1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9566" y="1901615"/>
            <a:ext cx="2755773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https://upload.wikimedia.org/wikipedia/commons/4/44/Signature_of_Yuri_Nikulin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72880" y="5301208"/>
            <a:ext cx="2376686" cy="1111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196752"/>
            <a:ext cx="5544616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Юрий Владимирович Никулин родился 18 декабря 1921 года в Демидове Смоленской губернии, в семье актеров. 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Отец Юрия был организатором театра революционного юмора «</a:t>
            </a:r>
            <a:r>
              <a:rPr lang="ru-RU" sz="2800" b="1" dirty="0" err="1" smtClean="0">
                <a:latin typeface="Candara" pitchFamily="34" charset="0"/>
              </a:rPr>
              <a:t>Теревьюм</a:t>
            </a:r>
            <a:r>
              <a:rPr lang="ru-RU" sz="2800" b="1" dirty="0" smtClean="0">
                <a:latin typeface="Candara" pitchFamily="34" charset="0"/>
              </a:rPr>
              <a:t>». Когда мальчику исполнилось четыре года, семья переехала жить в Москву.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11266" name="Picture 2" descr="Юрий Никулин в детстве 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7136" y="1052736"/>
            <a:ext cx="2998102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690684" y="5651956"/>
            <a:ext cx="241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Фото начала 1920-х гг.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64768" y="5661248"/>
            <a:ext cx="3384376" cy="72008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800" b="1" dirty="0" smtClean="0">
                <a:latin typeface="Candara" pitchFamily="34" charset="0"/>
              </a:rPr>
              <a:t>Юрий Никулин с матерью Лидией Ивановной 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60712" y="5229200"/>
            <a:ext cx="1366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1930-е годы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27650" name="Picture 2" descr="Юрий Никулин в детстве 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836711"/>
            <a:ext cx="4824536" cy="43239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2" name="Picture 4" descr="https://upload.wikimedia.org/wikipedia/commons/2/21/%D0%AE%D1%80%D0%B8%D0%B9_%D0%9D%D0%B8%D0%BA%D1%83%D0%BB%D0%B8%D0%BD_%D0%B2_%D0%B4%D0%B5%D1%82%D1%81%D1%82%D0%B2%D0%B5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152" y="836712"/>
            <a:ext cx="2476500" cy="5381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730295" y="5795972"/>
            <a:ext cx="1366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1930-е годы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28674" name="Picture 2" descr="Юрий Никулин в детстве 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1052736"/>
            <a:ext cx="3678560" cy="5023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https://vatnikstan.ru/wp-content/uploads/2021/03/nikulin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1052736"/>
            <a:ext cx="2997686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68834" y="5877272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Фото 1939 г 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5842" name="Picture 2" descr="https://i.pinimg.com/564x/e5/7d/57/e57d57d4d2ac49214bb63947ddb541e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4" y="1268760"/>
            <a:ext cx="3349548" cy="45513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448944" y="1412776"/>
            <a:ext cx="4953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1939 году, после окончания средней школы, Юрий был призван в Красную армию.</a:t>
            </a:r>
          </a:p>
          <a:p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В Великую Отечественную войну воевал под Ленинградом до 1943 года, был контужен. Демобилизовался в 1946 </a:t>
            </a:r>
            <a:r>
              <a:rPr lang="ru-RU" sz="2400" b="1" dirty="0" smtClean="0">
                <a:latin typeface="Candara" pitchFamily="34" charset="0"/>
              </a:rPr>
              <a:t>году. </a:t>
            </a:r>
            <a:r>
              <a:rPr lang="ru-RU" sz="2400" b="1" dirty="0" smtClean="0">
                <a:latin typeface="Candara" pitchFamily="34" charset="0"/>
              </a:rPr>
              <a:t>Награждён медалями «За отвагу», «За оборону Ленинграда» и «За победу над Германией».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60512" y="5795972"/>
            <a:ext cx="889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Сержант </a:t>
            </a:r>
            <a:r>
              <a:rPr lang="ru-RU" b="1" dirty="0" smtClean="0">
                <a:latin typeface="Candara" pitchFamily="34" charset="0"/>
              </a:rPr>
              <a:t>Ю.В</a:t>
            </a:r>
            <a:r>
              <a:rPr lang="ru-RU" b="1" dirty="0" smtClean="0">
                <a:latin typeface="Candara" pitchFamily="34" charset="0"/>
              </a:rPr>
              <a:t>. Никулин (верхний ряд, 3-й слева) на фронте в 72-м дивизионе. 1943 год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29698" name="Picture 2" descr="https://upload.wikimedia.org/wikipedia/commons/5/57/%D0%AE%D1%80%D0%B8%D0%B9_%D0%92%D0%BB%D0%B0%D0%B4%D0%B8%D0%BC%D0%B8%D1%80%D0%BE%D0%B2%D0%B8%D1%87_%D0%9D%D0%B8%D0%BA%D1%83%D0%BB%D0%B8%D0%BD_%D1%81_%D0%BE%D0%B4%D0%BD%D0%BE%D0%BF%D0%BE%D0%BB%D1%87%D0%B0%D0%BD%D0%B0%D0%BC%D0%B8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888147"/>
            <a:ext cx="7704856" cy="4773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0872" y="1556792"/>
            <a:ext cx="5688632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Вернувшись с фронта Великой Отечественной войны, Никулин решил учиться актерскому мастерству и пробовал поступить в различные театральные ВУЗы. Но экзаменаторы не разглядели   в нем актера и в институт               не приняли. 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15362" name="Picture 2" descr="https://avatars.mds.yandex.net/get-zen_doc/2804475/pub_60d068ebd2d41b159c568532_60d06eb3d792a6281aee2c49/scale_1200"/>
          <p:cNvPicPr>
            <a:picLocks noChangeAspect="1" noChangeArrowheads="1"/>
          </p:cNvPicPr>
          <p:nvPr/>
        </p:nvPicPr>
        <p:blipFill>
          <a:blip r:embed="rId3" cstate="print"/>
          <a:srcRect r="5155"/>
          <a:stretch>
            <a:fillRect/>
          </a:stretch>
        </p:blipFill>
        <p:spPr bwMode="auto">
          <a:xfrm>
            <a:off x="776536" y="1340768"/>
            <a:ext cx="2808312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4607" y="836712"/>
            <a:ext cx="7128792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Поэтому Юрий Никулин пошел в студию клоунады и разговорных жанров при Московском цирке на Цветном бульваре. 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14338" name="AutoShape 2" descr="https://cdn.fishki.net/upload/post/201512/18/1780537/kloun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l="28106" r="28173"/>
          <a:stretch>
            <a:fillRect/>
          </a:stretch>
        </p:blipFill>
        <p:spPr bwMode="auto">
          <a:xfrm>
            <a:off x="6017108" y="2348880"/>
            <a:ext cx="2896332" cy="3724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1" name="Picture 5" descr="https://images11.cosmopolitan.ru/upload/img_cache/5ba/5bae09f6d6384555aa29e47afc55a44b_cropped_1332x11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59" y="2348880"/>
            <a:ext cx="4501409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764704"/>
            <a:ext cx="828092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Вышел на арену помощником известного клоуна Карандаша. Вскоре Никулин составил прекрасный творческий дуэт с Михаилом </a:t>
            </a:r>
            <a:r>
              <a:rPr lang="ru-RU" sz="2800" b="1" dirty="0" err="1" smtClean="0">
                <a:latin typeface="Candara" pitchFamily="34" charset="0"/>
              </a:rPr>
              <a:t>Шуйдиным</a:t>
            </a:r>
            <a:r>
              <a:rPr lang="ru-RU" sz="2800" b="1" dirty="0" smtClean="0">
                <a:latin typeface="Candara" pitchFamily="34" charset="0"/>
              </a:rPr>
              <a:t>. Так началась полувековая цирковая жизнь Никулина. 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13240" y="4869160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Никулин и Шуйдин    на арене цирка          на Цветном бульваре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8196" name="Picture 4" descr="https://cdnn21.img.ria.ru/images/51215/23/512152321_0:289:1692:1957_900x0_80_0_0_4eb5efb3897aae4090a459725f31f2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2708920"/>
            <a:ext cx="3528392" cy="3477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8" name="Picture 2" descr="https://domveteranovomsk.ru/sites/default/files/gallery-slide/karandash_rumyance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2924944"/>
            <a:ext cx="2232248" cy="2951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836712"/>
            <a:ext cx="799288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1958 году Никулина пригласили сняться в кино. Сначала это были маленькие роли в фильмах «Девушка с гитарой», «Неподдающиеся», «Друг мой, Колька!».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12290" name="Picture 2" descr="https://content.foto.my.mail.ru/mail/zinapak58/_blogs/i-558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854376"/>
            <a:ext cx="4176464" cy="3153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2" name="Picture 4" descr="https://images11.domashnyochag.ru/upload/img_cache/bf9/bf97d24748de4770c8fd2eb114c2890f_cropped_1332x1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016" y="2852936"/>
            <a:ext cx="4176464" cy="3179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764704"/>
            <a:ext cx="864096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Закрепить амплуа комедийного актера помог образ Балбеса из </a:t>
            </a:r>
            <a:r>
              <a:rPr lang="ru-RU" sz="2800" b="1" dirty="0" smtClean="0">
                <a:latin typeface="Candara" pitchFamily="34" charset="0"/>
              </a:rPr>
              <a:t>фильмов «Самогонщики» </a:t>
            </a:r>
            <a:r>
              <a:rPr lang="ru-RU" sz="2800" b="1" dirty="0" smtClean="0">
                <a:latin typeface="Candara" pitchFamily="34" charset="0"/>
              </a:rPr>
              <a:t>(1961), «Пес Барбос и необычный кросс», «Операция "Ы" и другие приключения Шурика», «Кавказская пленница, или Новые приключения Шурика». </a:t>
            </a:r>
          </a:p>
        </p:txBody>
      </p:sp>
      <p:pic>
        <p:nvPicPr>
          <p:cNvPr id="6146" name="Picture 2" descr="https://webpulse.imgsmail.ru/imgpreview?key=pic2511227754781868942&amp;mb=pulse"/>
          <p:cNvPicPr>
            <a:picLocks noChangeAspect="1" noChangeArrowheads="1"/>
          </p:cNvPicPr>
          <p:nvPr/>
        </p:nvPicPr>
        <p:blipFill>
          <a:blip r:embed="rId3" cstate="print"/>
          <a:srcRect l="46080"/>
          <a:stretch>
            <a:fillRect/>
          </a:stretch>
        </p:blipFill>
        <p:spPr bwMode="auto">
          <a:xfrm>
            <a:off x="5529064" y="3068960"/>
            <a:ext cx="3322842" cy="2750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s://upload.wikimedia.org/wikipedia/ru/5/59/%D0%A2%D1%80%D1%83%D1%81%2C_%D0%91%D0%B0%D0%BB%D0%B1%D0%B5%D1%81_%D0%B8_%D0%91%D1%8B%D0%B2%D0%B0%D0%BB%D1%8B%D0%B9_%28%D0%BF%D0%B0%D0%BC%D1%8F%D1%82%D0%BD%D0%B8%D0%BA%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569" y="3068960"/>
            <a:ext cx="4100314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88504" y="5867980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Памятник Бывалому, Балбесу и Трусу в Перми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836712"/>
            <a:ext cx="792088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Юрий Никулин </a:t>
            </a:r>
            <a:r>
              <a:rPr lang="ru-RU" sz="2800" b="1" dirty="0" smtClean="0">
                <a:latin typeface="Candara" pitchFamily="34" charset="0"/>
              </a:rPr>
              <a:t>снялся почти во всех комедиях режиссера Леонида Гайдая. «Бриллиантовая рука», «Старики-разбойники» вошли в классику советского кинематографа. </a:t>
            </a:r>
          </a:p>
        </p:txBody>
      </p:sp>
      <p:pic>
        <p:nvPicPr>
          <p:cNvPr id="9218" name="Picture 2" descr="https://xn--d1aiiaife6a2g.xn--p1ai/wp-content/uploads/2020/10/105.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924944"/>
            <a:ext cx="4647041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0" name="Picture 4" descr="https://avatars.mds.yandex.net/get-zen_doc/192582/pub_5d5d355695aa9f00ad3d9558_5d5d37b3cfcc8600ac894945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2924944"/>
            <a:ext cx="3887853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764704"/>
            <a:ext cx="7632848" cy="864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Candara" pitchFamily="34" charset="0"/>
              </a:rPr>
              <a:t>Юрий Никулин и Леонид Гайдай на съемках «Кавказской пленницы»</a:t>
            </a:r>
          </a:p>
        </p:txBody>
      </p:sp>
      <p:pic>
        <p:nvPicPr>
          <p:cNvPr id="37890" name="Picture 2" descr="https://avatars.mds.yandex.net/get-zen_doc/4055701/pub_60cf142c1ecc344c67e0497d_60cf25fe3f83fa4eb199d6f5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1628800"/>
            <a:ext cx="8064896" cy="4536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6616" y="836712"/>
            <a:ext cx="7128792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Однако есть на счету актера и серьезные драматические роли в лентах «Они сражались за Родину», «Двадцать дней без войны», «Ко мне, </a:t>
            </a:r>
            <a:r>
              <a:rPr lang="ru-RU" sz="2800" b="1" dirty="0" err="1" smtClean="0">
                <a:latin typeface="Candara" pitchFamily="34" charset="0"/>
              </a:rPr>
              <a:t>Мухтар</a:t>
            </a:r>
            <a:r>
              <a:rPr lang="ru-RU" sz="2800" b="1" dirty="0" smtClean="0">
                <a:latin typeface="Candara" pitchFamily="34" charset="0"/>
              </a:rPr>
              <a:t>!» и других. </a:t>
            </a:r>
          </a:p>
        </p:txBody>
      </p:sp>
      <p:pic>
        <p:nvPicPr>
          <p:cNvPr id="6146" name="Picture 2" descr="https://b1.culture.ru/c/6232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856" y="2996952"/>
            <a:ext cx="5400600" cy="3002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148" name="AutoShape 4" descr="http://itv.uz/uploads/images/2021/04/prtl6fa436801b13877e14bd459dad8d1c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 l="31426" r="31494"/>
          <a:stretch>
            <a:fillRect/>
          </a:stretch>
        </p:blipFill>
        <p:spPr bwMode="auto">
          <a:xfrm>
            <a:off x="969586" y="2780928"/>
            <a:ext cx="2255222" cy="3419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836712"/>
            <a:ext cx="8064896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1973 году Никулин получил звание Народного артиста СССР. Он проработал в цирке около        50 лет. В 1982 году он возглавил родной Цирк     на Цветном бульваре. </a:t>
            </a:r>
          </a:p>
        </p:txBody>
      </p:sp>
      <p:pic>
        <p:nvPicPr>
          <p:cNvPr id="3074" name="Picture 2" descr="Юрий Никулин: «Один клоун даёт людям больше здоровья, чем сто ишаков, нагруженных лекарствами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3040" y="2852936"/>
            <a:ext cx="3960440" cy="297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 descr="https://avatars.mds.yandex.net/get-zen_doc/170671/pub_60be2f5d77f4f3143ef4b479_60be303777f4f3143ef7debb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2867082"/>
            <a:ext cx="4464496" cy="2950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592" y="908720"/>
            <a:ext cx="7992888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Татьяна Николаевна Никулина – жена Юрия Владимировича.  Они прожили вместе 47 лет.</a:t>
            </a:r>
          </a:p>
        </p:txBody>
      </p:sp>
      <p:pic>
        <p:nvPicPr>
          <p:cNvPr id="10242" name="Picture 2" descr="https://187011.selcdn.ru/thumbnails/photos/2020/08/24/vizluwsxv14dp0jo_1024.jpg"/>
          <p:cNvPicPr>
            <a:picLocks noChangeAspect="1" noChangeArrowheads="1"/>
          </p:cNvPicPr>
          <p:nvPr/>
        </p:nvPicPr>
        <p:blipFill>
          <a:blip r:embed="rId3" cstate="print"/>
          <a:srcRect l="7576"/>
          <a:stretch>
            <a:fillRect/>
          </a:stretch>
        </p:blipFill>
        <p:spPr bwMode="auto">
          <a:xfrm>
            <a:off x="776536" y="2924944"/>
            <a:ext cx="4392488" cy="3065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4" name="Picture 2" descr="https://aif-s3.aif.ru/images/004/827/0d49f41a64a6781531b9763fb428f7b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132856"/>
            <a:ext cx="4243389" cy="2817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1124744"/>
            <a:ext cx="4608512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Юрий Никулин с сыном Максимом </a:t>
            </a:r>
          </a:p>
        </p:txBody>
      </p:sp>
      <p:pic>
        <p:nvPicPr>
          <p:cNvPr id="34818" name="Picture 2" descr="https://ego-zhena.ru/_bl/4/057667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968" y="2132856"/>
            <a:ext cx="4242048" cy="3626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0" name="Picture 2" descr="https://games-of-thrones.ru/sites/default/files/pictures/2021/Nikulin/1/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5933" y="980728"/>
            <a:ext cx="3531523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836712"/>
            <a:ext cx="763284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Московский цирк на Цветном бульваре – один из старейших стационарных цирков в России – с 1996 года носит имя </a:t>
            </a:r>
            <a:r>
              <a:rPr lang="ru-RU" sz="2800" b="1" dirty="0" smtClean="0">
                <a:latin typeface="Candara" pitchFamily="34" charset="0"/>
              </a:rPr>
              <a:t> Ю.В</a:t>
            </a:r>
            <a:r>
              <a:rPr lang="ru-RU" sz="2800" b="1" dirty="0" smtClean="0">
                <a:latin typeface="Candara" pitchFamily="34" charset="0"/>
              </a:rPr>
              <a:t>. Никулина. </a:t>
            </a:r>
          </a:p>
        </p:txBody>
      </p:sp>
      <p:pic>
        <p:nvPicPr>
          <p:cNvPr id="37890" name="Picture 2" descr="https://modamix.net/wp-content/uploads/2019/10/940x627_1_9ca74810876efa4bc5847062fed153a9-940x627_0xc35dbb80_14293302101497610845.jpg"/>
          <p:cNvPicPr>
            <a:picLocks noChangeAspect="1" noChangeArrowheads="1"/>
          </p:cNvPicPr>
          <p:nvPr/>
        </p:nvPicPr>
        <p:blipFill>
          <a:blip r:embed="rId3" cstate="print"/>
          <a:srcRect r="1282"/>
          <a:stretch>
            <a:fillRect/>
          </a:stretch>
        </p:blipFill>
        <p:spPr bwMode="auto">
          <a:xfrm>
            <a:off x="704528" y="2348880"/>
            <a:ext cx="5544616" cy="3746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2" name="Picture 4" descr="10 февраля 20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9184" y="2348880"/>
            <a:ext cx="2590472" cy="3239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249144" y="5661248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Директор цирка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Максим Никулин (с 1997 г.)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764704"/>
            <a:ext cx="8424936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На телевидении Никулин был ведущим передачи «Белый попугай», где рассказывал анекдоты из своей бесконечной коллекции. А также принимал участие в программе «В нашу гавань заходили корабли». </a:t>
            </a:r>
          </a:p>
        </p:txBody>
      </p:sp>
      <p:pic>
        <p:nvPicPr>
          <p:cNvPr id="2050" name="Picture 2" descr="https://avatars.mds.yandex.net/get-zen_doc/1581470/pub_5ddc253e8798bb77f7268be3_5ddc25cbd9fa153cb6e56ebf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3080" y="2715993"/>
            <a:ext cx="3024336" cy="3449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2" descr="https://i.ytimg.com/vi/fz1a6LrYinQ/hq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3140968"/>
            <a:ext cx="3960440" cy="2970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68624" y="692696"/>
            <a:ext cx="684076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Умер Юрий Владимирович Никулин          21 августа 1997 года в Москве. Похоронен на Новодевичьем кладбище.</a:t>
            </a:r>
          </a:p>
        </p:txBody>
      </p:sp>
      <p:pic>
        <p:nvPicPr>
          <p:cNvPr id="1026" name="Picture 2" descr="https://upload.wikimedia.org/wikipedia/ru/thumb/9/9c/%D0%9C%D0%BE%D0%B3%D0%B8%D0%BB%D0%B0_%D0%9D%D0%B8%D0%BA%D1%83%D0%BB%D0%B8%D0%BD%D0%B0.JPG/1024px-%D0%9C%D0%BE%D0%B3%D0%B8%D0%BB%D0%B0_%D0%9D%D0%B8%D0%BA%D1%83%D0%BB%D0%B8%D0%BD%D0%B0.JPG"/>
          <p:cNvPicPr>
            <a:picLocks noChangeAspect="1" noChangeArrowheads="1"/>
          </p:cNvPicPr>
          <p:nvPr/>
        </p:nvPicPr>
        <p:blipFill>
          <a:blip r:embed="rId3" cstate="print"/>
          <a:srcRect b="6007"/>
          <a:stretch>
            <a:fillRect/>
          </a:stretch>
        </p:blipFill>
        <p:spPr bwMode="auto">
          <a:xfrm>
            <a:off x="1712640" y="2180110"/>
            <a:ext cx="6384776" cy="3985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2600" y="764704"/>
            <a:ext cx="7128792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Памятник Юрию Никулину в Москве </a:t>
            </a:r>
          </a:p>
        </p:txBody>
      </p:sp>
      <p:pic>
        <p:nvPicPr>
          <p:cNvPr id="31746" name="Picture 2" descr="https://upload.wikimedia.org/wikipedia/ru/thumb/2/29/%D0%9F%D0%B0%D0%BC%D1%8F%D1%82%D0%BD%D0%B8%D0%BA_%D0%AE%D1%80%D0%B8%D1%8E_%D0%9D%D0%B8%D0%BA%D1%83%D0%BB%D0%B8%D0%BD%D1%83_%28%D0%9C%D0%BE%D1%81%D0%BA%D0%B2%D0%B0%29.jpg/800px-%D0%9F%D0%B0%D0%BC%D1%8F%D1%82%D0%BD%D0%B8%D0%BA_%D0%AE%D1%80%D0%B8%D1%8E_%D0%9D%D0%B8%D0%BA%D1%83%D0%BB%D0%B8%D0%BD%D1%83_%28%D0%9C%D0%BE%D1%81%D0%BA%D0%B2%D0%B0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648" y="1412776"/>
            <a:ext cx="6336704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836712"/>
            <a:ext cx="8136904" cy="936104"/>
          </a:xfrm>
        </p:spPr>
        <p:txBody>
          <a:bodyPr>
            <a:no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2800" b="1" dirty="0" smtClean="0">
                <a:latin typeface="Candara" pitchFamily="34" charset="0"/>
              </a:rPr>
              <a:t>Памятник Юрию Никулину и Михаилу </a:t>
            </a:r>
            <a:r>
              <a:rPr lang="ru-RU" sz="2800" b="1" dirty="0" err="1" smtClean="0">
                <a:latin typeface="Candara" pitchFamily="34" charset="0"/>
              </a:rPr>
              <a:t>Шуйдину</a:t>
            </a:r>
            <a:r>
              <a:rPr lang="ru-RU" sz="2800" b="1" dirty="0" smtClean="0">
                <a:latin typeface="Candara" pitchFamily="34" charset="0"/>
              </a:rPr>
              <a:t> </a:t>
            </a:r>
          </a:p>
          <a:p>
            <a:pPr marL="0" indent="0" algn="ctr">
              <a:lnSpc>
                <a:spcPts val="2500"/>
              </a:lnSpc>
              <a:buNone/>
            </a:pPr>
            <a:r>
              <a:rPr lang="ru-RU" sz="2800" b="1" dirty="0" smtClean="0">
                <a:latin typeface="Candara" pitchFamily="34" charset="0"/>
              </a:rPr>
              <a:t>в Курске </a:t>
            </a:r>
          </a:p>
        </p:txBody>
      </p:sp>
      <p:sp>
        <p:nvSpPr>
          <p:cNvPr id="36866" name="AutoShape 2" descr="https://cont.ws/uploads/pic/2020/8/%D1%81%D0%BA%D0%BD%D0%B8%D0%BA%D1%88%D1%83%D0%B9%D0%B4%D0%B8%D0%BD%D1%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 l="8971" r="9597"/>
          <a:stretch>
            <a:fillRect/>
          </a:stretch>
        </p:blipFill>
        <p:spPr bwMode="auto">
          <a:xfrm>
            <a:off x="1784648" y="1772776"/>
            <a:ext cx="6362074" cy="439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764704"/>
            <a:ext cx="8424936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Памятник Балбесу, Бывалому и Трусу в Ереване </a:t>
            </a:r>
          </a:p>
        </p:txBody>
      </p:sp>
      <p:pic>
        <p:nvPicPr>
          <p:cNvPr id="32770" name="Picture 2" descr="https://upload.wikimedia.org/wikipedia/ru/thumb/0/0a/%D0%A2%D1%80%D1%83%D1%81%2C_%D0%91%D0%B0%D0%BB%D0%B1%D0%B5%D1%81_%D0%B8_%D0%91%D1%8B%D0%B2%D0%B0%D0%BB%D1%8B%D0%B9_%D0%BF%D0%B0%D0%BC%D1%8F%D1%82%D0%BD%D0%B8%D0%BA_Erevan.jpg/800px-%D0%A2%D1%80%D1%83%D1%81%2C_%D0%91%D0%B0%D0%BB%D0%B1%D0%B5%D1%81_%D0%B8_%D0%91%D1%8B%D0%B2%D0%B0%D0%BB%D1%8B%D0%B9_%D0%BF%D0%B0%D0%BC%D1%8F%D1%82%D0%BD%D0%B8%D0%BA_Erev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648" y="1412776"/>
            <a:ext cx="6336704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628800"/>
            <a:ext cx="3240360" cy="3240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Орех Юрия Никулина в </a:t>
            </a:r>
            <a:r>
              <a:rPr lang="ru-RU" sz="2800" b="1" dirty="0" smtClean="0">
                <a:latin typeface="Candara" pitchFamily="34" charset="0"/>
              </a:rPr>
              <a:t>Крыму. Здесь снимали эпизод из фильма «Кавказская пленница».</a:t>
            </a: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38914" name="Picture 2" descr="https://ooptrk.ru/wp-content/uploads/2020/12/images_%D0%9E%D1%80%D0%B5%D1%85_%D0%9D%D0%B8%D0%BA%D1%83%D0%BB%D0%B8%D0%BD%D0%B0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4888" y="908720"/>
            <a:ext cx="5184576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764704"/>
            <a:ext cx="8424936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Именем Юрия Никулина названы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32520" y="2132856"/>
            <a:ext cx="5544616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R="0" lvl="0" indent="1793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Малая планета (4434 Никулин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);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R="0" lvl="0" indent="1793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800" b="1" dirty="0" smtClean="0">
                <a:latin typeface="Candara" pitchFamily="34" charset="0"/>
              </a:rPr>
              <a:t>Улицы в Москве и </a:t>
            </a:r>
            <a:r>
              <a:rPr lang="ru-RU" sz="2800" b="1" dirty="0" smtClean="0">
                <a:latin typeface="Candara" pitchFamily="34" charset="0"/>
              </a:rPr>
              <a:t>Кургане;</a:t>
            </a:r>
            <a:endParaRPr lang="ru-RU" sz="2800" b="1" dirty="0" smtClean="0">
              <a:latin typeface="Candara" pitchFamily="34" charset="0"/>
            </a:endParaRPr>
          </a:p>
          <a:p>
            <a:pPr lvl="0" indent="179388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 smtClean="0">
                <a:latin typeface="Candara" pitchFamily="34" charset="0"/>
              </a:rPr>
              <a:t>Московская школа-интернат № 15 для детей-сирот и детей, оставшихся без попечения родителей, циркового </a:t>
            </a:r>
            <a:r>
              <a:rPr lang="ru-RU" sz="2800" b="1" dirty="0" smtClean="0">
                <a:latin typeface="Candara" pitchFamily="34" charset="0"/>
              </a:rPr>
              <a:t>профиля.</a:t>
            </a: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39938" name="Picture 2" descr="https://avatars.mds.yandex.net/get-altay/1045589/2a00000166541c40186690c739c8b57c27da/XXL"/>
          <p:cNvPicPr>
            <a:picLocks noChangeAspect="1" noChangeArrowheads="1"/>
          </p:cNvPicPr>
          <p:nvPr/>
        </p:nvPicPr>
        <p:blipFill>
          <a:blip r:embed="rId3" cstate="print"/>
          <a:srcRect l="30242" r="25001"/>
          <a:stretch>
            <a:fillRect/>
          </a:stretch>
        </p:blipFill>
        <p:spPr bwMode="auto">
          <a:xfrm>
            <a:off x="6249144" y="1412776"/>
            <a:ext cx="2664296" cy="4464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961112" y="593998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Памятник в Тюмени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originals/6d/3a/9e/6d3a9e7d39421a6ec2b7dc07b68185c5.png"/>
          <p:cNvPicPr>
            <a:picLocks noChangeAspect="1" noChangeArrowheads="1"/>
          </p:cNvPicPr>
          <p:nvPr/>
        </p:nvPicPr>
        <p:blipFill>
          <a:blip r:embed="rId2" cstate="print"/>
          <a:srcRect t="1641" b="411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692696"/>
            <a:ext cx="8424936" cy="1152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Памятник Юрию Никулину в Демидове (Смоленская область)</a:t>
            </a:r>
          </a:p>
        </p:txBody>
      </p:sp>
      <p:pic>
        <p:nvPicPr>
          <p:cNvPr id="40962" name="Picture 2" descr="https://avatars.mds.yandex.net/get-zen_doc/3684252/pub_5fad7757d3198f35f74f0b89_5fc0ee651080732360a8b603/scale_1200"/>
          <p:cNvPicPr>
            <a:picLocks noChangeAspect="1" noChangeArrowheads="1"/>
          </p:cNvPicPr>
          <p:nvPr/>
        </p:nvPicPr>
        <p:blipFill>
          <a:blip r:embed="rId3" cstate="print"/>
          <a:srcRect t="6056"/>
          <a:stretch>
            <a:fillRect/>
          </a:stretch>
        </p:blipFill>
        <p:spPr bwMode="auto">
          <a:xfrm>
            <a:off x="1712640" y="1700808"/>
            <a:ext cx="6552728" cy="4468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058780" y="5297547"/>
            <a:ext cx="4062572" cy="939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Почетный гражданин города Демидова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583</Words>
  <Application>Microsoft Office PowerPoint</Application>
  <PresentationFormat>Лист A4 (210x297 мм)</PresentationFormat>
  <Paragraphs>46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Великий смешной</vt:lpstr>
      <vt:lpstr>Юрий Владимирович Никулин (1921 - 1997)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biblio</cp:lastModifiedBy>
  <cp:revision>296</cp:revision>
  <dcterms:created xsi:type="dcterms:W3CDTF">2020-08-09T09:09:40Z</dcterms:created>
  <dcterms:modified xsi:type="dcterms:W3CDTF">2021-12-18T09:14:56Z</dcterms:modified>
</cp:coreProperties>
</file>