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0" r:id="rId4"/>
    <p:sldId id="263" r:id="rId5"/>
    <p:sldId id="264" r:id="rId6"/>
    <p:sldId id="257" r:id="rId7"/>
    <p:sldId id="265" r:id="rId8"/>
    <p:sldId id="266" r:id="rId9"/>
    <p:sldId id="267" r:id="rId10"/>
    <p:sldId id="261" r:id="rId11"/>
    <p:sldId id="269" r:id="rId12"/>
    <p:sldId id="258" r:id="rId1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istrf.ru/lenta-vremeni/event/view/nievskaia-bitva" TargetMode="External"/><Relationship Id="rId7" Type="http://schemas.openxmlformats.org/officeDocument/2006/relationships/hyperlink" Target="http://fotokto.ru/photo/view/1510038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bliotekar.ru/rus/79.htm" TargetMode="External"/><Relationship Id="rId5" Type="http://schemas.openxmlformats.org/officeDocument/2006/relationships/hyperlink" Target="https://wikimapia.org/12979285/ru/&#1057;&#1090;&#1077;&#1083;&#1072;-&#1074;-&#1095;&#1077;&#1089;&#1090;&#1100;-&#1053;&#1077;&#1074;&#1089;&#1082;&#1086;&#1081;-&#1073;&#1080;&#1090;&#1074;&#1099;" TargetMode="External"/><Relationship Id="rId4" Type="http://schemas.openxmlformats.org/officeDocument/2006/relationships/hyperlink" Target="http://www.a-nevsky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906000" cy="18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ts val="6600"/>
              </a:lnSpc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«Не в силе Бог, </a:t>
            </a:r>
            <a:b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</a:b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itchFamily="34" charset="0"/>
              </a:rPr>
              <a:t>но в правде!»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3852" y="5805264"/>
            <a:ext cx="7787580" cy="792088"/>
          </a:xfrm>
        </p:spPr>
        <p:txBody>
          <a:bodyPr/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780 лет назад произошла Невская битва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098" name="Picture 2" descr="http://vpk-ishim.cerkov.ru/files/2014/09/cropped-21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3537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332656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История России богата знаменательными событиями. Во все века героизм воинов России, мощь и слава русского оружия были неотъемлемой частью величия Российского государства.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5" name="Picture 2" descr="http://www.fototraveller.ru/gallery/data/QhX20120309002141.jpg"/>
          <p:cNvPicPr>
            <a:picLocks noChangeAspect="1" noChangeArrowheads="1"/>
          </p:cNvPicPr>
          <p:nvPr/>
        </p:nvPicPr>
        <p:blipFill>
          <a:blip r:embed="rId3" cstate="print"/>
          <a:srcRect t="4948" b="2681"/>
          <a:stretch>
            <a:fillRect/>
          </a:stretch>
        </p:blipFill>
        <p:spPr bwMode="auto">
          <a:xfrm>
            <a:off x="1496616" y="2287930"/>
            <a:ext cx="6984776" cy="4298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4624"/>
            <a:ext cx="8915400" cy="142617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Невская битва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+mn-cs"/>
              </a:rPr>
              <a:t>15 июля 1240 года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2640" y="1484784"/>
            <a:ext cx="7056784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Сражение между русскими и шведскими войсками на реке Неве.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8434" name="Picture 2" descr="http://photos.wikimapia.org/p/00/06/64/06/67_big.jpg"/>
          <p:cNvPicPr>
            <a:picLocks noChangeAspect="1" noChangeArrowheads="1"/>
          </p:cNvPicPr>
          <p:nvPr/>
        </p:nvPicPr>
        <p:blipFill>
          <a:blip r:embed="rId3" cstate="print"/>
          <a:srcRect b="7437"/>
          <a:stretch>
            <a:fillRect/>
          </a:stretch>
        </p:blipFill>
        <p:spPr bwMode="auto">
          <a:xfrm>
            <a:off x="488504" y="2636912"/>
            <a:ext cx="3024336" cy="3740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656856" y="2564904"/>
            <a:ext cx="6120680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 этом противостоянии соперники стремились взять под свой контроль территорию, прилегающую к реке Неве, связывающей Балтийское море и Ладожское озеро, а также Карельский перешеек.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6692" y="6053226"/>
            <a:ext cx="2632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Стела на месте битвы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08984" y="836713"/>
            <a:ext cx="5385048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В 1237 году папа римский Григорий </a:t>
            </a:r>
            <a:r>
              <a:rPr lang="en-US" sz="2800" b="1" dirty="0" smtClean="0">
                <a:latin typeface="Candara" pitchFamily="34" charset="0"/>
              </a:rPr>
              <a:t>IX</a:t>
            </a:r>
            <a:r>
              <a:rPr lang="ru-RU" sz="2800" b="1" dirty="0" smtClean="0">
                <a:latin typeface="Candara" pitchFamily="34" charset="0"/>
              </a:rPr>
              <a:t> повелел шведам совершить крестовый поход против русских и финнов. 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4578" name="Picture 2" descr="https://s.mediasalt.ru/cache/content/data/images/210/210532/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484292"/>
            <a:ext cx="4176464" cy="2863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44488" y="3501008"/>
            <a:ext cx="9289032" cy="3068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В июле 1240 года в устье Невы вошли шведские войска. Часть войск высадилась на левом берегу реки у впадения в нее речки Ижоры и разбила здесь лагерь, остальные воины остались на кораблях. Предводитель войска шведов был настолько уверен в успехе, что, по преданию, послал русскому князю Александру дерзкий вызов: «Я уже здесь и пленяю землю твою».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8120" y="908720"/>
            <a:ext cx="8915400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Candara" pitchFamily="34" charset="0"/>
              </a:rPr>
              <a:t>Князь, зная от своих разведчиков расположение и намерения врага, решил напасть на него как можно скорее, пока часть его сил находилась на кораблях.</a:t>
            </a:r>
          </a:p>
        </p:txBody>
      </p:sp>
      <p:pic>
        <p:nvPicPr>
          <p:cNvPr id="23554" name="Picture 2" descr="https://img-fotki.yandex.ru/get/6205/13223519.b2/0_a4138_cfc8881d_X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560" y="2348880"/>
            <a:ext cx="4217368" cy="3574512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320480" y="3071117"/>
            <a:ext cx="5385048" cy="2734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0" algn="l"/>
              </a:tabLst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Дружина Александра вместе       с новгородским ополчением совершила стремительный переход к Неве. По пути к ним присоединился отряд из Ладоги.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pic>
        <p:nvPicPr>
          <p:cNvPr id="3076" name="Picture 4" descr="https://avatars.mds.yandex.net/get-zen_doc/1593402/pub_5c74fb318fd40000b3b2c34d_5c74fc73d63c5600b3b962c4/scale_1200"/>
          <p:cNvPicPr>
            <a:picLocks noChangeAspect="1" noChangeArrowheads="1"/>
          </p:cNvPicPr>
          <p:nvPr/>
        </p:nvPicPr>
        <p:blipFill>
          <a:blip r:embed="rId3" cstate="print"/>
          <a:srcRect r="763"/>
          <a:stretch>
            <a:fillRect/>
          </a:stretch>
        </p:blipFill>
        <p:spPr bwMode="auto">
          <a:xfrm>
            <a:off x="1568624" y="2564904"/>
            <a:ext cx="6768752" cy="4017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992560" y="246127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15 июля 1240 года русское войско внезапно напало на шведский лагерь. Конные дружинники во главе с Александром ударили по его центру, а новгородское ополчение пробивалось вдоль берега реки и отрезало лагерь от кораблей. </a:t>
            </a: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64568" y="178762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Мужественно сражались воины-дружинники и ополченцы из Новгорода и Ладоги. Дружинник Гаврило Олексич на коне по мосткам ворвался    на корабль, стоявший у берега, и убил шведского воеводу и епископа. Ополченцы, вооруженные топорами, захватили и уничтожили три корабля. Ополченец Савва пробился в центр вражеского лагеря и подрубил шатер вождя шведов, что вызвало их смятение. 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2530" name="Picture 2" descr="https://xn--h1aagokeh.xn--p1ai/wp-content/uploads/2015/07/15-1-.jpg"/>
          <p:cNvPicPr>
            <a:picLocks noChangeAspect="1" noChangeArrowheads="1"/>
          </p:cNvPicPr>
          <p:nvPr/>
        </p:nvPicPr>
        <p:blipFill>
          <a:blip r:embed="rId3" cstate="print"/>
          <a:srcRect t="17557"/>
          <a:stretch>
            <a:fillRect/>
          </a:stretch>
        </p:blipFill>
        <p:spPr bwMode="auto">
          <a:xfrm>
            <a:off x="0" y="4189184"/>
            <a:ext cx="9906000" cy="2668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4488" y="188640"/>
            <a:ext cx="9361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Сам Александр в поединке тяжело ранил предводителя противника. Шведы, понеся большие потери, в панике пробились к своим кораблям и поспешно отплыли назад.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1506" name="Picture 2" descr="https://sun9-69.userapi.com/c858136/v858136125/17cd2/CJeG7aAcN5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560" y="1772816"/>
            <a:ext cx="7920880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8504" y="620688"/>
            <a:ext cx="53285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Русское войско на Неве одержало блестящую победу, за которую народ позже назвал князя Александра Невским. Успех русских воинов на время отбил у шведов желание воевать против Русской земли.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20482" name="Picture 2" descr="https://aria-art.ru/0/K/Korin%20P.%20Aleksandr%20Nevskij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5814" y="332656"/>
            <a:ext cx="3197028" cy="6237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08784" y="5733256"/>
            <a:ext cx="27302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Александр Ярославич.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Художник П.Д. </a:t>
            </a:r>
            <a:r>
              <a:rPr lang="ru-RU" sz="2000" b="1" dirty="0" err="1" smtClean="0">
                <a:latin typeface="Candara" pitchFamily="34" charset="0"/>
              </a:rPr>
              <a:t>Корин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160912" y="1124744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Во время правления великого князя Александра Ярославича Русь отстояла свою независимость от католического Запада. Если на этом направлении Александр Невский действовал как воин, то в отношениях с Востоком он был дипломатом, сумел сохранить Русскую землю в условиях татаро-монгольского нашествия. </a:t>
            </a:r>
          </a:p>
          <a:p>
            <a:r>
              <a:rPr lang="ru-RU" sz="2400" b="1" dirty="0" smtClean="0">
                <a:latin typeface="Candara" pitchFamily="34" charset="0"/>
              </a:rPr>
              <a:t>В</a:t>
            </a:r>
            <a:r>
              <a:rPr lang="en-US" sz="2400" b="1" dirty="0" smtClean="0">
                <a:latin typeface="Candara" pitchFamily="34" charset="0"/>
              </a:rPr>
              <a:t> 1547 </a:t>
            </a:r>
            <a:r>
              <a:rPr lang="ru-RU" sz="2400" b="1" dirty="0" smtClean="0">
                <a:latin typeface="Candara" pitchFamily="34" charset="0"/>
              </a:rPr>
              <a:t>году Александр Невский канонизирован Русской Православной Церковью как святой.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7410" name="Picture 2" descr="https://upload.wikimedia.org/wikipedia/commons/1/13/AlexanderNevskyTitu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980729"/>
            <a:ext cx="3686808" cy="4896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6456" y="3789040"/>
            <a:ext cx="5184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Церковь и памятник Александра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Невского в Усть-Ижоре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5300" y="44624"/>
            <a:ext cx="8915400" cy="7060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Память о Невской битве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26626" name="Picture 2" descr="http://s4.fotokto.ru/photo/full/151/1510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764704"/>
            <a:ext cx="4547831" cy="3031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8" name="Picture 4" descr="https://upload.wikimedia.org/wikipedia/commons/7/75/RR5318-0009R_%D0%90%D0%BB%D0%B5%D0%BA%D1%81%D0%B0%D0%BD%D0%B4%D1%80_%D0%9D%D0%B5%D0%B2%D1%81%D0%BA%D0%B8%D0%B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7922" y="4509120"/>
            <a:ext cx="1878974" cy="18722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6033482"/>
            <a:ext cx="2432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Памятная монета России, 1995 год</a:t>
            </a:r>
          </a:p>
        </p:txBody>
      </p:sp>
      <p:pic>
        <p:nvPicPr>
          <p:cNvPr id="26630" name="Picture 6" descr="https://libcat.ru/uploads/posts/book/anatolij-subbotin-za-zemlyu-russkuyu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 rot="346946">
            <a:off x="5389475" y="777622"/>
            <a:ext cx="1839369" cy="3039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2" name="Picture 8" descr="https://img.yakaboo.ua/media/catalog/product/1/0/10047068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73002">
            <a:off x="7508872" y="722970"/>
            <a:ext cx="2053339" cy="3025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4" name="Picture 10" descr="http://s2.fotokto.ru/photo/full/285/28539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57056" y="4125077"/>
            <a:ext cx="3883360" cy="2588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936776" y="6105490"/>
            <a:ext cx="2432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Александро-Невская лавра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68445/f88e1a36-ea7a-4dba-bb69-ef6cc3eb2e60/s1200?webp=false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Candara" pitchFamily="34" charset="0"/>
              </a:rPr>
              <a:t>Источники</a:t>
            </a:r>
            <a:endParaRPr lang="ru-RU" sz="3600" b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525963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https://histrf.ru/lenta-vremeni/event/view/nievskaia-bitva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http://www.a-nevsky.ru/</a:t>
            </a:r>
            <a:r>
              <a:rPr lang="ru-RU" dirty="0" smtClean="0"/>
              <a:t> </a:t>
            </a:r>
          </a:p>
          <a:p>
            <a:r>
              <a:rPr lang="en-US" dirty="0" smtClean="0">
                <a:hlinkClick r:id="rId5"/>
              </a:rPr>
              <a:t>https://wikimapia.org/12979285/ru/</a:t>
            </a:r>
            <a:r>
              <a:rPr lang="ru-RU" dirty="0" err="1" smtClean="0">
                <a:hlinkClick r:id="rId5"/>
              </a:rPr>
              <a:t>Стела-в-честь-Невской-битвы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http://www.bibliotekar.ru/rus/79.htm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http://fotokto.ru/photo/view/1510038.html</a:t>
            </a:r>
            <a:r>
              <a:rPr lang="ru-RU" dirty="0" smtClean="0">
                <a:hlinkClick r:id="rId6"/>
              </a:rPr>
              <a:t> </a:t>
            </a:r>
          </a:p>
          <a:p>
            <a:r>
              <a:rPr lang="en-US" dirty="0" smtClean="0">
                <a:hlinkClick r:id="rId6"/>
              </a:rPr>
              <a:t>https://topwar.ru/16466-bitva-na-neve.html</a:t>
            </a:r>
            <a:r>
              <a:rPr lang="ru-RU" dirty="0" smtClean="0">
                <a:hlinkClick r:id="rId6"/>
              </a:rPr>
              <a:t>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467</Words>
  <Application>Microsoft Office PowerPoint</Application>
  <PresentationFormat>Лист A4 (210x297 мм)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«Не в силе Бог,  но в правде!»</vt:lpstr>
      <vt:lpstr>Слайд 2</vt:lpstr>
      <vt:lpstr>Невская битва 15 июля 1240 года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37</cp:revision>
  <dcterms:created xsi:type="dcterms:W3CDTF">2020-07-14T05:36:27Z</dcterms:created>
  <dcterms:modified xsi:type="dcterms:W3CDTF">2020-07-14T16:46:01Z</dcterms:modified>
</cp:coreProperties>
</file>