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sldIdLst>
    <p:sldId id="256" r:id="rId2"/>
    <p:sldId id="258" r:id="rId3"/>
    <p:sldId id="257" r:id="rId4"/>
    <p:sldId id="262" r:id="rId5"/>
    <p:sldId id="263" r:id="rId6"/>
    <p:sldId id="264" r:id="rId7"/>
    <p:sldId id="265" r:id="rId8"/>
    <p:sldId id="267" r:id="rId9"/>
    <p:sldId id="266" r:id="rId10"/>
    <p:sldId id="268" r:id="rId11"/>
    <p:sldId id="272" r:id="rId12"/>
    <p:sldId id="273" r:id="rId13"/>
    <p:sldId id="274" r:id="rId14"/>
    <p:sldId id="275" r:id="rId15"/>
    <p:sldId id="282" r:id="rId16"/>
    <p:sldId id="280" r:id="rId17"/>
    <p:sldId id="281" r:id="rId18"/>
    <p:sldId id="276" r:id="rId19"/>
    <p:sldId id="279" r:id="rId20"/>
    <p:sldId id="278" r:id="rId21"/>
    <p:sldId id="277" r:id="rId22"/>
    <p:sldId id="283" r:id="rId23"/>
    <p:sldId id="284" r:id="rId24"/>
    <p:sldId id="286" r:id="rId25"/>
    <p:sldId id="287" r:id="rId26"/>
    <p:sldId id="288" r:id="rId27"/>
    <p:sldId id="296" r:id="rId28"/>
    <p:sldId id="290" r:id="rId29"/>
    <p:sldId id="293" r:id="rId30"/>
    <p:sldId id="291" r:id="rId31"/>
    <p:sldId id="292" r:id="rId32"/>
    <p:sldId id="294" r:id="rId33"/>
    <p:sldId id="295" r:id="rId34"/>
    <p:sldId id="299" r:id="rId35"/>
    <p:sldId id="298" r:id="rId36"/>
    <p:sldId id="300" r:id="rId37"/>
    <p:sldId id="301" r:id="rId38"/>
    <p:sldId id="302" r:id="rId39"/>
    <p:sldId id="304" r:id="rId40"/>
    <p:sldId id="305" r:id="rId41"/>
    <p:sldId id="306" r:id="rId42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822" y="-7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616E73-78F0-4041-B5A7-ECB02787C10A}" type="datetimeFigureOut">
              <a:rPr lang="ru-RU" smtClean="0"/>
              <a:pPr/>
              <a:t>21.10.2020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3AF0F0-973A-4A50-A961-450EEFB6CDD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93125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3AF0F0-973A-4A50-A961-450EEFB6CDD1}" type="slidenum">
              <a:rPr lang="ru-RU" smtClean="0"/>
              <a:pPr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572047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21.10.2020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21.10.2020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21.10.2020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21.10.2020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3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gi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6.wdp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8.wdp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microsoft.com/office/2007/relationships/hdphoto" Target="../media/hdphoto9.wdp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2.wdp"/><Relationship Id="rId4" Type="http://schemas.openxmlformats.org/officeDocument/2006/relationships/image" Target="../media/image3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gif"/><Relationship Id="rId4" Type="http://schemas.openxmlformats.org/officeDocument/2006/relationships/image" Target="../media/image4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4.xml"/><Relationship Id="rId4" Type="http://schemas.microsoft.com/office/2007/relationships/hdphoto" Target="../media/hdphoto13.wdp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14.wdp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gif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microsoft.com/office/2007/relationships/hdphoto" Target="../media/hdphoto15.wdp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microsoft.com/office/2007/relationships/hdphoto" Target="../media/hdphoto16.wdp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microsoft.com/office/2007/relationships/hdphoto" Target="../media/hdphoto17.wdp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8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https://cs8.pikabu.ru/post_img/2016/09/02/6/og_og_147280845322774249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677" r="2519"/>
          <a:stretch/>
        </p:blipFill>
        <p:spPr bwMode="auto">
          <a:xfrm>
            <a:off x="0" y="-55459"/>
            <a:ext cx="9144000" cy="5164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12" name="Picture 16" descr="https://secure.diary.ru/userdir/3/4/6/9/3469321/85804147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804" r="-4134"/>
          <a:stretch/>
        </p:blipFill>
        <p:spPr bwMode="auto">
          <a:xfrm>
            <a:off x="0" y="16956"/>
            <a:ext cx="4549309" cy="3518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417892" y="487873"/>
            <a:ext cx="3567002" cy="707886"/>
          </a:xfrm>
          <a:prstGeom prst="rect">
            <a:avLst/>
          </a:prstGeom>
          <a:effectLst>
            <a:outerShdw blurRad="40000" dist="20000" dir="5400000" rotWithShape="0">
              <a:srgbClr val="000000">
                <a:alpha val="38000"/>
              </a:srgbClr>
            </a:outerShdw>
            <a:softEdge rad="6350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lvl="0" algn="ctr"/>
            <a:r>
              <a:rPr lang="ru-RU" sz="4000" b="1" i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Урок памяти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856974" y="1605424"/>
            <a:ext cx="720973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5400" b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В </a:t>
            </a:r>
            <a:r>
              <a:rPr lang="ru-RU" sz="5400" b="1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суровые годы </a:t>
            </a:r>
            <a:r>
              <a:rPr lang="ru-RU" sz="5400" b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войны </a:t>
            </a:r>
            <a:endParaRPr lang="ru-RU" sz="5400" b="1" dirty="0">
              <a:ln>
                <a:solidFill>
                  <a:schemeClr val="tx1"/>
                </a:solidFill>
              </a:ln>
              <a:solidFill>
                <a:srgbClr val="FF0000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4110" name="Picture 14" descr="https://bookas.info/image/1/44859648_0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335" r="14339"/>
          <a:stretch/>
        </p:blipFill>
        <p:spPr bwMode="auto">
          <a:xfrm rot="20316270">
            <a:off x="506294" y="1858803"/>
            <a:ext cx="1810718" cy="3004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19" name="Picture 23" descr="http://detsad90.gorodku.ru/wp-content/uploads/2019/11/a00dda3586f7835aab67ed30afac333d-828x80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backgroundRemoval t="7750" b="96875" l="0" r="9915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07664" y="2643758"/>
            <a:ext cx="2531665" cy="2446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8397233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sakhanews.ru/files/7533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424" b="21565"/>
          <a:stretch/>
        </p:blipFill>
        <p:spPr bwMode="auto">
          <a:xfrm>
            <a:off x="0" y="0"/>
            <a:ext cx="9167604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s://diletant.media/upload/resize_cache/iblock/c60/640_480_1/c6068d5191f5fb751b09fd30555441c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3125" b="99375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8617" y="12019"/>
            <a:ext cx="1628800" cy="2171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030589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taday.ru/data/2014/01/24/1236686309/2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22427"/>
          <a:stretch/>
        </p:blipFill>
        <p:spPr bwMode="auto">
          <a:xfrm>
            <a:off x="316914" y="526201"/>
            <a:ext cx="5688635" cy="4124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vppress.ru/photo/new/43145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6088" b="5905"/>
          <a:stretch/>
        </p:blipFill>
        <p:spPr bwMode="auto">
          <a:xfrm rot="700501">
            <a:off x="4778623" y="377964"/>
            <a:ext cx="3945053" cy="4421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ttps://sites.google.com/site/museumksosh1/_/rsrc/1422187811305/home/GeorgLentishhsh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4454592"/>
            <a:ext cx="7704856" cy="676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5126460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content.choiz.me/uploads/2017-06/bbd8a7c616fd0f86d2fc672a9fe722e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4684" b="1"/>
          <a:stretch/>
        </p:blipFill>
        <p:spPr bwMode="auto">
          <a:xfrm>
            <a:off x="-1" y="0"/>
            <a:ext cx="9173021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498823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ds01.infourok.ru/uploads/ex/01e6/0000c535-ca60e925/img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286" t="3292" r="9649" b="6297"/>
          <a:stretch/>
        </p:blipFill>
        <p:spPr bwMode="auto">
          <a:xfrm>
            <a:off x="3730280" y="206518"/>
            <a:ext cx="5299299" cy="4544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s://pastvu.com/_p/a/q/l/t/qltq4wa8gzr0t278gs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183"/>
          <a:stretch/>
        </p:blipFill>
        <p:spPr bwMode="auto">
          <a:xfrm>
            <a:off x="323528" y="206518"/>
            <a:ext cx="3232781" cy="4544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06245" y="4678680"/>
            <a:ext cx="6096000" cy="464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40650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cdn1.img.crimea.ria.ru/images/111090/03/111090032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028"/>
          <a:stretch/>
        </p:blipFill>
        <p:spPr bwMode="auto">
          <a:xfrm>
            <a:off x="1961" y="0"/>
            <a:ext cx="9198454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4079942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https://cont.ws/uploads/pic/2019/7/273277_90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4384"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5162559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s://pastvu.com/_p/a/v/v/g/vvg1ohgiqxswzdv08h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b="9069"/>
          <a:stretch/>
        </p:blipFill>
        <p:spPr bwMode="auto">
          <a:xfrm>
            <a:off x="18742" y="0"/>
            <a:ext cx="9125258" cy="5227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pics2.pokazuha.ru/p217/5/3/8903884o35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709" t="4148" r="4208" b="4677"/>
          <a:stretch/>
        </p:blipFill>
        <p:spPr bwMode="auto">
          <a:xfrm>
            <a:off x="899592" y="0"/>
            <a:ext cx="7528440" cy="5230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844100" y="195486"/>
            <a:ext cx="34745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</a:rPr>
              <a:t>Брестская крепость до войны</a:t>
            </a:r>
            <a:endParaRPr lang="ru-RU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317229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avatars.mds.yandex.net/get-zen_doc/119454/pub_5ab26b0da86731a9b04234f4_5ab26bf9dd248459fb5c0a17/scale_1200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381" r="4711"/>
          <a:stretch/>
        </p:blipFill>
        <p:spPr bwMode="auto">
          <a:xfrm>
            <a:off x="-30598" y="-797"/>
            <a:ext cx="9174598" cy="5138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1520" y="195486"/>
            <a:ext cx="3195105" cy="400110"/>
          </a:xfrm>
          <a:prstGeom prst="rect">
            <a:avLst/>
          </a:prstGeom>
          <a:effectLst>
            <a:softEdge rad="63500"/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</a:rPr>
              <a:t>Брестская крепость, 1941 г.</a:t>
            </a:r>
            <a:endParaRPr lang="ru-RU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661065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avatars.mds.yandex.net/get-pdb/34158/7d3873d5-301d-412a-88d4-642557da6004/s1200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3355"/>
          <a:stretch/>
        </p:blipFill>
        <p:spPr bwMode="auto">
          <a:xfrm>
            <a:off x="0" y="-1"/>
            <a:ext cx="9144000" cy="5140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11560" y="123478"/>
            <a:ext cx="1884042" cy="400110"/>
          </a:xfrm>
          <a:prstGeom prst="rect">
            <a:avLst/>
          </a:prstGeom>
          <a:effectLst>
            <a:softEdge rad="63500"/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</a:rPr>
              <a:t>Москва, 1941 г.</a:t>
            </a:r>
            <a:endParaRPr lang="ru-RU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573212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s.mediasole.ru/images/1170/1170034/101416069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0572" b="2769"/>
          <a:stretch/>
        </p:blipFill>
        <p:spPr bwMode="auto">
          <a:xfrm>
            <a:off x="-14796" y="0"/>
            <a:ext cx="9158796" cy="5142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427984" y="195486"/>
            <a:ext cx="14029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</a:rPr>
              <a:t>Ленинград</a:t>
            </a:r>
            <a:endParaRPr lang="ru-RU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97295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i.pipec.info/20180118/74916790165180_a4857c03d9e99bbef877adfdc4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1202"/>
          <a:stretch/>
        </p:blipFill>
        <p:spPr bwMode="auto">
          <a:xfrm>
            <a:off x="0" y="0"/>
            <a:ext cx="9167488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0257201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xn--80aaogbtzarsf.xn--p1ai/wp-content/uploads/2019/01/blok_len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2713" r="3709" b="10187"/>
          <a:stretch/>
        </p:blipFill>
        <p:spPr bwMode="auto">
          <a:xfrm>
            <a:off x="3934" y="0"/>
            <a:ext cx="9138404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4734861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avatars.mds.yandex.net/get-zen_doc/916951/pub_5b493b3788b68f00a98600dc_5b49474a88b68f00a9860103/scale_1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3608" y="636595"/>
            <a:ext cx="6373169" cy="4252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979712" y="59167"/>
            <a:ext cx="4232184" cy="400110"/>
          </a:xfrm>
          <a:prstGeom prst="rect">
            <a:avLst/>
          </a:prstGeom>
          <a:effectLst>
            <a:softEdge rad="63500"/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</a:rPr>
              <a:t>Блокадный дневник Лены Мухиной</a:t>
            </a:r>
            <a:endParaRPr lang="ru-RU" sz="2000" b="1" dirty="0">
              <a:solidFill>
                <a:srgbClr val="C00000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0" b="98986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24327" y="123478"/>
            <a:ext cx="1429633" cy="2205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1794698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s14.stc.all.kpcdn.net/share/i/4/451011/inx960x64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518" t="2038" r="6393" b="7058"/>
          <a:stretch/>
        </p:blipFill>
        <p:spPr bwMode="auto">
          <a:xfrm>
            <a:off x="2555776" y="523588"/>
            <a:ext cx="5508762" cy="43924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311084" y="123477"/>
            <a:ext cx="3998146" cy="400110"/>
          </a:xfrm>
          <a:prstGeom prst="rect">
            <a:avLst/>
          </a:prstGeom>
          <a:effectLst>
            <a:softEdge rad="63500"/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</a:rPr>
              <a:t>Первые страницы дневника Лены</a:t>
            </a:r>
            <a:endParaRPr lang="ru-RU" sz="2000" b="1" dirty="0">
              <a:solidFill>
                <a:srgbClr val="C00000"/>
              </a:solidFill>
            </a:endParaRPr>
          </a:p>
        </p:txBody>
      </p:sp>
      <p:pic>
        <p:nvPicPr>
          <p:cNvPr id="9218" name="Picture 2" descr="https://xn--d1achkoy0h.xn--p1ai/wp-content/uploads/2018/09/V35-GEORG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5600" b="99400" l="31800" r="7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0080" r="24437"/>
          <a:stretch/>
        </p:blipFill>
        <p:spPr bwMode="auto">
          <a:xfrm>
            <a:off x="271347" y="41422"/>
            <a:ext cx="2227120" cy="489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3761270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ovesti.ru/uploads/posts/2011-07/1311903576_muhin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23478"/>
            <a:ext cx="6096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228184" y="144581"/>
            <a:ext cx="14680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</a:rPr>
              <a:t>1932 (?)год </a:t>
            </a:r>
            <a:endParaRPr lang="ru-RU" sz="2000" b="1" dirty="0">
              <a:solidFill>
                <a:srgbClr val="C00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756810"/>
            <a:ext cx="3275856" cy="1371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308970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фото с сервиса Яндекс Картинки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23478"/>
            <a:ext cx="6264696" cy="4573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051720" y="4706004"/>
            <a:ext cx="5010924" cy="400110"/>
          </a:xfrm>
          <a:prstGeom prst="rect">
            <a:avLst/>
          </a:prstGeom>
          <a:effectLst>
            <a:softEdge rad="63500"/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2000" b="1" dirty="0">
                <a:solidFill>
                  <a:srgbClr val="C00000"/>
                </a:solidFill>
              </a:rPr>
              <a:t>Третья слева в верхнем ряду Лена </a:t>
            </a:r>
            <a:r>
              <a:rPr lang="ru-RU" sz="2000" b="1" dirty="0" smtClean="0">
                <a:solidFill>
                  <a:srgbClr val="C00000"/>
                </a:solidFill>
              </a:rPr>
              <a:t>Мухина</a:t>
            </a:r>
            <a:endParaRPr lang="ru-RU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733044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i.livelib.ru/auface/402981/o/7a6c/Elena_Muhin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20072" y="377355"/>
            <a:ext cx="2808312" cy="38707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beauty.mypartnershop.ru/pictures/101375388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48565"/>
            <a:ext cx="2808912" cy="44644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030779" y="4299942"/>
            <a:ext cx="31868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Мухина Елена Владимировна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30073" y="123478"/>
            <a:ext cx="1093572" cy="1685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8409533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fs3.fotoload.ru/f/1218/1544117681/c4d51ce07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391" t="17667" r="5674" b="6198"/>
          <a:stretch/>
        </p:blipFill>
        <p:spPr bwMode="auto">
          <a:xfrm>
            <a:off x="827584" y="123478"/>
            <a:ext cx="7560840" cy="4838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6638" y="3723878"/>
            <a:ext cx="3090863" cy="2195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9069666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femmie.ru/wp-content/uploads/2017/05/33be0775244a550ce4b72d20ac4d9aab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49915"/>
            <a:ext cx="8064896" cy="4996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959" y="3939902"/>
            <a:ext cx="2583995" cy="1835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1743440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http://s017.radikal.ru/i432/1504/a6/70198dcf83a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494" y="-31388"/>
            <a:ext cx="9126506" cy="5174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s://avatars.mds.yandex.net/get-zen_doc/1950904/pub_5cb91211bf92d500b3cc44e2_5cba2b4dbd3a1a00b22c3e85/scale_1200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04048" y="0"/>
            <a:ext cx="3855308" cy="259162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259270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storage.myseldon.com/news_pict_82/8246678A0178F925363DB7204179AA1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7116" y="261572"/>
            <a:ext cx="2527104" cy="4326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515" t="12262" r="3398" b="2689"/>
          <a:stretch/>
        </p:blipFill>
        <p:spPr bwMode="auto">
          <a:xfrm>
            <a:off x="2915816" y="267494"/>
            <a:ext cx="6032875" cy="4418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79712" y="4678680"/>
            <a:ext cx="6096000" cy="464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36440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rossaprimavera.ru/static/files/6ea81dfc435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5616" y="474613"/>
            <a:ext cx="6907824" cy="45092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915816" y="67413"/>
            <a:ext cx="2991396" cy="400110"/>
          </a:xfrm>
          <a:prstGeom prst="rect">
            <a:avLst/>
          </a:prstGeom>
          <a:effectLst>
            <a:softEdge rad="63500"/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</a:rPr>
              <a:t>Дневник Тани Савичевой</a:t>
            </a:r>
            <a:endParaRPr lang="ru-RU" sz="2000" b="1" dirty="0">
              <a:solidFill>
                <a:srgbClr val="C0000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631" y="4171628"/>
            <a:ext cx="2438400" cy="1021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256676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www.bagira.in/media/uploads/2015/04/dsc07259_large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6474"/>
          <a:stretch/>
        </p:blipFill>
        <p:spPr bwMode="auto">
          <a:xfrm>
            <a:off x="2960" y="5112"/>
            <a:ext cx="9141040" cy="5138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987824" y="267494"/>
            <a:ext cx="2641108" cy="400110"/>
          </a:xfrm>
          <a:prstGeom prst="rect">
            <a:avLst/>
          </a:prstGeom>
          <a:effectLst>
            <a:softEdge rad="63500"/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</a:rPr>
              <a:t>Сталинградская битва</a:t>
            </a:r>
            <a:endParaRPr lang="ru-RU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115420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www.culture.ru/storage/images/906c3c46e1d3cc646664654062772715/63a4363a5732c6590394fa85841c3c7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1842"/>
          <a:stretch/>
        </p:blipFill>
        <p:spPr bwMode="auto">
          <a:xfrm>
            <a:off x="0" y="14978"/>
            <a:ext cx="9144000" cy="5128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846132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bloknot_stalingradca_trubachev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64088" y="209494"/>
            <a:ext cx="3431833" cy="4793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mirp.su/PhotoAlbum2/5_tm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903" r="11424"/>
          <a:stretch/>
        </p:blipFill>
        <p:spPr bwMode="auto">
          <a:xfrm>
            <a:off x="601693" y="656328"/>
            <a:ext cx="4434530" cy="3463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959198" y="4227934"/>
            <a:ext cx="17806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</a:rPr>
              <a:t>Олег Трубачев</a:t>
            </a:r>
            <a:endParaRPr lang="ru-RU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318046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texts.net/files/online_html/239083/_1300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21827"/>
            <a:ext cx="6229350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419872" y="4587974"/>
            <a:ext cx="33051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</a:rPr>
              <a:t>Аня </a:t>
            </a:r>
            <a:r>
              <a:rPr lang="ru-RU" sz="2000" b="1" dirty="0" err="1" smtClean="0">
                <a:solidFill>
                  <a:srgbClr val="C00000"/>
                </a:solidFill>
              </a:rPr>
              <a:t>Арацкая</a:t>
            </a:r>
            <a:r>
              <a:rPr lang="ru-RU" sz="2000" b="1" dirty="0" smtClean="0">
                <a:solidFill>
                  <a:srgbClr val="C00000"/>
                </a:solidFill>
              </a:rPr>
              <a:t>, вторая справа</a:t>
            </a:r>
            <a:endParaRPr lang="ru-RU" sz="2000" b="1" dirty="0">
              <a:solidFill>
                <a:srgbClr val="C00000"/>
              </a:solidFill>
            </a:endParaRPr>
          </a:p>
        </p:txBody>
      </p:sp>
      <p:pic>
        <p:nvPicPr>
          <p:cNvPr id="1028" name="Picture 4" descr="https://i11.fotocdn.net/s108/cf24ad68a693653d/gallery_xl/238189472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5107" b="89951" l="3477" r="9742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161" y="3795886"/>
            <a:ext cx="3087022" cy="2195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3597646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6" name="Picture 6" descr="https://wikiway.com/upload/resize_cache/hl-photo/0a6/04b/1024_800_1/diorama_kurskaya_bitva_1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5345"/>
          <a:stretch/>
        </p:blipFill>
        <p:spPr bwMode="auto">
          <a:xfrm>
            <a:off x="0" y="-1"/>
            <a:ext cx="9144000" cy="5140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059832" y="267494"/>
            <a:ext cx="2767681" cy="400110"/>
          </a:xfrm>
          <a:prstGeom prst="rect">
            <a:avLst/>
          </a:prstGeom>
          <a:effectLst>
            <a:softEdge rad="63500"/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</a:rPr>
              <a:t>Курская Битва 1943 год</a:t>
            </a:r>
            <a:endParaRPr lang="ru-RU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310374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irbit.info/upload/iblock/6c3/6c38b036f39fb808ec0779fd59a005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25000"/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496" y="0"/>
            <a:ext cx="7108703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s.inlibris.ru/3eb62bb138057ada5902030aad83e0cd/picture/o/Kurskaya-bitva-Vse-o-sraghenii-reshivshem-sudybu-Vtoroy-Mirovoy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51776" y="0"/>
            <a:ext cx="3892224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1791994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pbs.twimg.com/media/ECpIcDHU0AMv3Jl.jpg:large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8113" b="8583"/>
          <a:stretch/>
        </p:blipFill>
        <p:spPr bwMode="auto">
          <a:xfrm>
            <a:off x="-1" y="13992"/>
            <a:ext cx="9144001" cy="5154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590715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s://4.bp.blogspot.com/-oCgdEJ8Lc2g/Um0eVXjd1AI/AAAAAAAAYV0/p3dQCXLwHfQ/s1600/Kursk+01+WWII+7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994" t="-341" r="2971" b="341"/>
          <a:stretch/>
        </p:blipFill>
        <p:spPr bwMode="auto">
          <a:xfrm>
            <a:off x="0" y="0"/>
            <a:ext cx="9136124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3" y="123478"/>
            <a:ext cx="1193079" cy="1593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9520089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3507854"/>
            <a:ext cx="3624061" cy="25742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 descr="https://media.tvzvezda.ru/storage/news_other_images/2019/11/06/25e220837aa7434aa417e7c29e2d03d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123478"/>
            <a:ext cx="5677036" cy="3188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https://avatars.mds.yandex.net/get-pdb/1992614/a7a400fe-d159-477c-96a9-f68600aeea38/s120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90521" y="1787363"/>
            <a:ext cx="4231250" cy="3050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868144" y="411510"/>
            <a:ext cx="287085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Партизаны в годы</a:t>
            </a:r>
          </a:p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Великой Отечественной</a:t>
            </a:r>
          </a:p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войны </a:t>
            </a:r>
            <a:endParaRPr lang="ru-RU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444744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https://avatars.mds.yandex.net/get-pdb/1813431/db4c21e5-71e6-4efd-a74f-a426559ee674/s1200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820" b="9123"/>
          <a:stretch/>
        </p:blipFill>
        <p:spPr bwMode="auto">
          <a:xfrm>
            <a:off x="-2" y="13996"/>
            <a:ext cx="9144002" cy="5129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8895181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https://pbs.twimg.com/media/D58RaqLWwAAXg_w.jpg:large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958" b="8450"/>
          <a:stretch/>
        </p:blipFill>
        <p:spPr bwMode="auto">
          <a:xfrm>
            <a:off x="0" y="-1"/>
            <a:ext cx="9144000" cy="5146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987824" y="123478"/>
            <a:ext cx="2873544" cy="400110"/>
          </a:xfrm>
          <a:prstGeom prst="rect">
            <a:avLst/>
          </a:prstGeom>
          <a:effectLst>
            <a:softEdge rad="63500"/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</a:rPr>
              <a:t>Бои в Берлине, 1945 год</a:t>
            </a:r>
            <a:endParaRPr lang="ru-RU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311552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headtopics.com/images/2019/3/4/lentaruofficial/105410761085107191104-1102489081471270912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https://headtopics.com/images/2019/3/4/lentaruofficial/105410761085107191104-1102489081471270912.webp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174" name="Picture 6" descr="https://i.ytimg.com/vi/OjtS4wYYeQ8/maxresdefault.jpg"/>
          <p:cNvPicPr>
            <a:picLocks noChangeAspect="1" noChangeArrowheads="1"/>
          </p:cNvPicPr>
          <p:nvPr/>
        </p:nvPicPr>
        <p:blipFill rotWithShape="1"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413" t="7655" r="5192"/>
          <a:stretch/>
        </p:blipFill>
        <p:spPr bwMode="auto">
          <a:xfrm>
            <a:off x="0" y="7937"/>
            <a:ext cx="9144000" cy="5135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2775" y="139805"/>
            <a:ext cx="7920880" cy="4892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684081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s://camper4x4.ru/wp-content/uploads/2019/08/0-3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9029" b="3540"/>
          <a:stretch/>
        </p:blipFill>
        <p:spPr bwMode="auto">
          <a:xfrm>
            <a:off x="395536" y="123478"/>
            <a:ext cx="8460432" cy="4900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7437663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https://cdn12.img.sputnik.by/images/102872/91/102872918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6049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95536" y="211455"/>
            <a:ext cx="4272836" cy="400110"/>
          </a:xfrm>
          <a:prstGeom prst="rect">
            <a:avLst/>
          </a:prstGeom>
          <a:effectLst>
            <a:softEdge rad="63500"/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</a:rPr>
              <a:t>Колонна пленных немцев в Берлине</a:t>
            </a:r>
            <a:endParaRPr lang="ru-RU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592165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http://pobeda1945-art.ru/photo/68-2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8065"/>
          <a:stretch/>
        </p:blipFill>
        <p:spPr bwMode="auto">
          <a:xfrm>
            <a:off x="1115616" y="151275"/>
            <a:ext cx="7128792" cy="48770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267744" y="267494"/>
            <a:ext cx="25882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</a:rPr>
              <a:t>Берлин, май 1945 год</a:t>
            </a:r>
            <a:endParaRPr lang="ru-RU" sz="2000" b="1" dirty="0">
              <a:solidFill>
                <a:srgbClr val="C0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341505">
            <a:off x="142377" y="325855"/>
            <a:ext cx="2145789" cy="11872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9961976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s://pbs.twimg.com/media/D4-S0aUX4AAMrFy.jpg:large"/>
          <p:cNvPicPr>
            <a:picLocks noChangeAspect="1" noChangeArrowheads="1"/>
          </p:cNvPicPr>
          <p:nvPr/>
        </p:nvPicPr>
        <p:blipFill>
          <a:blip r:embed="rId2" cstate="print">
            <a:grayscl/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95953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728179" y="195486"/>
            <a:ext cx="5918480" cy="400110"/>
          </a:xfrm>
          <a:prstGeom prst="rect">
            <a:avLst/>
          </a:prstGeom>
          <a:effectLst>
            <a:softEdge rad="63500"/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</a:rPr>
              <a:t>Встреча на Эльбе советских и американских солдат</a:t>
            </a:r>
            <a:endParaRPr lang="ru-RU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471998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pbs.twimg.com/media/Dcv1AueW0AAy_7C.jpg:larg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600" y="163622"/>
            <a:ext cx="7236296" cy="48241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nagradim.com/upload/iblock/05e/akrilovaya_medal_s_lentoy_9_maya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-164554"/>
            <a:ext cx="2385828" cy="2385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3186461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https://cdn1.ozone.ru/s3/multimedia-x/600100191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368" t="1902" b="39053"/>
          <a:stretch/>
        </p:blipFill>
        <p:spPr bwMode="auto">
          <a:xfrm>
            <a:off x="1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862729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913</TotalTime>
  <Words>89</Words>
  <Application>Microsoft Office PowerPoint</Application>
  <PresentationFormat>Экран (16:9)</PresentationFormat>
  <Paragraphs>24</Paragraphs>
  <Slides>41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41</vt:i4>
      </vt:variant>
    </vt:vector>
  </HeadingPairs>
  <TitlesOfParts>
    <vt:vector size="4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библиотека</dc:creator>
  <cp:lastModifiedBy>ТЕХПРОМ</cp:lastModifiedBy>
  <cp:revision>102</cp:revision>
  <dcterms:created xsi:type="dcterms:W3CDTF">2020-01-13T11:35:49Z</dcterms:created>
  <dcterms:modified xsi:type="dcterms:W3CDTF">2020-10-21T06:21:53Z</dcterms:modified>
</cp:coreProperties>
</file>