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59" r:id="rId3"/>
    <p:sldId id="262" r:id="rId4"/>
    <p:sldId id="257" r:id="rId5"/>
    <p:sldId id="270" r:id="rId6"/>
    <p:sldId id="263" r:id="rId7"/>
    <p:sldId id="284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65" r:id="rId21"/>
    <p:sldId id="285" r:id="rId22"/>
    <p:sldId id="283" r:id="rId23"/>
    <p:sldId id="288" r:id="rId24"/>
    <p:sldId id="287" r:id="rId25"/>
    <p:sldId id="268" r:id="rId26"/>
    <p:sldId id="269" r:id="rId27"/>
    <p:sldId id="289" r:id="rId28"/>
    <p:sldId id="290" r:id="rId29"/>
    <p:sldId id="286" r:id="rId30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FFFF"/>
    <a:srgbClr val="8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88" y="-4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B4C1C-13C2-4AA6-B59F-7F86ACC0C8AB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AF16D-AEBE-4977-A8FE-2AD2859BA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AF16D-AEBE-4977-A8FE-2AD2859BAEA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nasledie.pravda.ru/1139710-solodkov/" TargetMode="External"/><Relationship Id="rId7" Type="http://schemas.openxmlformats.org/officeDocument/2006/relationships/hyperlink" Target="https://moleskines-shop.ru/o-lyudyah/citaty-o-geroyah-i-geroizme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&#1078;&#1077;&#1084;&#1095;&#1091;&#1078;&#1080;&#1085;&#1099;-&#1084;&#1099;&#1089;&#1083;&#1080;.&#1088;&#1092;/&#1094;&#1080;&#1090;&#1072;&#1090;&#1099;/&#1087;&#1086;%20&#1088;&#1072;&#1079;&#1076;&#1077;&#1083;&#1072;&#1084;/&#1052;&#1091;&#1078;&#1077;&#1089;&#1090;&#1074;&#1086;,%20&#1075;&#1077;&#1088;&#1086;&#1080;&#1079;&#1084;,%20&#1076;&#1086;&#1073;&#1083;&#1077;&#1089;&#1090;&#1100;.html" TargetMode="External"/><Relationship Id="rId5" Type="http://schemas.openxmlformats.org/officeDocument/2006/relationships/hyperlink" Target="http://www.warheroes.ru/hero/hero.asp?Hero_id=5734" TargetMode="External"/><Relationship Id="rId4" Type="http://schemas.openxmlformats.org/officeDocument/2006/relationships/hyperlink" Target="https://ria.ru/20200815/1575726780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3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3" name="Picture 4" descr="https://ds05.infourok.ru/uploads/ex/0502/0004e701-c5b27fa8/hello_html_m6dd13bff.png"/>
          <p:cNvPicPr>
            <a:picLocks noChangeAspect="1" noChangeArrowheads="1"/>
          </p:cNvPicPr>
          <p:nvPr/>
        </p:nvPicPr>
        <p:blipFill>
          <a:blip r:embed="rId4" cstate="print"/>
          <a:srcRect l="18664" r="26315" b="14893"/>
          <a:stretch>
            <a:fillRect/>
          </a:stretch>
        </p:blipFill>
        <p:spPr bwMode="auto">
          <a:xfrm>
            <a:off x="0" y="2420888"/>
            <a:ext cx="3902846" cy="426355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8584" y="332656"/>
            <a:ext cx="8697416" cy="5544616"/>
          </a:xfrm>
        </p:spPr>
        <p:txBody>
          <a:bodyPr>
            <a:noAutofit/>
          </a:bodyPr>
          <a:lstStyle/>
          <a:p>
            <a:r>
              <a:rPr lang="ru-RU" sz="10400" b="1" dirty="0" smtClean="0">
                <a:ln w="5715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Героями</a:t>
            </a:r>
            <a:r>
              <a:rPr lang="ru-RU" sz="10400" b="1" dirty="0">
                <a:ln w="5715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0400" b="1" dirty="0">
                <a:ln w="5715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0400" b="1" dirty="0" smtClean="0">
                <a:ln w="5715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сильна</a:t>
            </a:r>
            <a:r>
              <a:rPr lang="ru-RU" sz="10400" b="1" dirty="0">
                <a:ln w="5715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0400" b="1" dirty="0">
                <a:ln w="5715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0400" b="1" dirty="0" smtClean="0">
                <a:ln w="5715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Россия </a:t>
            </a:r>
            <a:endParaRPr lang="ru-RU" sz="10400" b="1" dirty="0">
              <a:ln w="57150">
                <a:solidFill>
                  <a:schemeClr val="tx1"/>
                </a:solidFill>
              </a:ln>
              <a:solidFill>
                <a:srgbClr val="CC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00872" y="159023"/>
            <a:ext cx="5884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9 декабря – День героев Отечества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3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528" y="332656"/>
            <a:ext cx="8784976" cy="1115616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r>
              <a:rPr lang="ru-RU" sz="2400" b="1" dirty="0">
                <a:ln w="28575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День Героев Отечества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600203"/>
            <a:ext cx="9145016" cy="2692893"/>
          </a:xfrm>
        </p:spPr>
        <p:txBody>
          <a:bodyPr>
            <a:noAutofit/>
          </a:bodyPr>
          <a:lstStyle/>
          <a:p>
            <a:pPr marL="0" indent="357188" algn="just">
              <a:buNone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Памятная дата отмечается в нашей стране ежегодно 9 декабря.</a:t>
            </a:r>
          </a:p>
          <a:p>
            <a:pPr marL="0" indent="357188" algn="just">
              <a:buNone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Дата приурочена к выдающемуся событию эпохи правления императрицы Екатерины II — в 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1769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году она учредила 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орден Святого Георгия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Победоносца.</a:t>
            </a:r>
          </a:p>
          <a:p>
            <a:pPr marL="0" indent="357188" algn="just">
              <a:buNone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те годы этим орденом награждались воины, проявившие     в бою доблесть, отвагу и смелость.</a:t>
            </a:r>
          </a:p>
          <a:p>
            <a:pPr marL="0" indent="357188" algn="just">
              <a:buNone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6" name="Picture 4" descr="http://www.nashaepoha.ru/_Images/Editor/fom_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05328" y="3861048"/>
            <a:ext cx="1584176" cy="2727584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16496" y="4365105"/>
            <a:ext cx="7329264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357188" algn="just">
              <a:spcBef>
                <a:spcPct val="20000"/>
              </a:spcBef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До 1917 года 9 декабря </a:t>
            </a:r>
            <a:r>
              <a:rPr lang="ru-RU" sz="2600" b="1" dirty="0" smtClean="0">
                <a:solidFill>
                  <a:schemeClr val="bg1"/>
                </a:solidFill>
                <a:latin typeface="Arial Narrow" pitchFamily="34" charset="0"/>
              </a:rPr>
              <a:t>(26 ноября по старому стилю) – 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в день памяти Святого Георгия – в России отмечался праздник георгиевских кавалеров.</a:t>
            </a:r>
          </a:p>
          <a:p>
            <a:pPr marL="0" marR="0" lvl="0" indent="3571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Праздник был возрожден в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2007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году.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Йошка\Аллея Героев\IMG_20190422_174952.jpg"/>
          <p:cNvPicPr>
            <a:picLocks noChangeAspect="1" noChangeArrowheads="1"/>
          </p:cNvPicPr>
          <p:nvPr/>
        </p:nvPicPr>
        <p:blipFill>
          <a:blip r:embed="rId3" cstate="print"/>
          <a:srcRect l="3468" r="8322"/>
          <a:stretch>
            <a:fillRect/>
          </a:stretch>
        </p:blipFill>
        <p:spPr bwMode="auto">
          <a:xfrm rot="16200000">
            <a:off x="1531778" y="-1531775"/>
            <a:ext cx="6857999" cy="992155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404664"/>
            <a:ext cx="7200800" cy="30243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b="1" dirty="0">
                <a:solidFill>
                  <a:schemeClr val="tx1"/>
                </a:solidFill>
                <a:latin typeface="Arial Narrow" pitchFamily="34" charset="0"/>
              </a:rPr>
              <a:t>9 декабря россияне с гордостью и благодарностью славят Героев Советского Союза, Российской Федерации, а также кавалеров ордена Славы и ордена Святого Георгия. </a:t>
            </a:r>
          </a:p>
          <a:p>
            <a:pPr marL="0" indent="0" algn="just">
              <a:buNone/>
            </a:pPr>
            <a:r>
              <a:rPr lang="ru-RU" sz="2600" b="1" dirty="0">
                <a:solidFill>
                  <a:schemeClr val="tx1"/>
                </a:solidFill>
                <a:latin typeface="Arial Narrow" pitchFamily="34" charset="0"/>
              </a:rPr>
              <a:t>Это день героев, которые проявили доблесть и отвагу на полях сражений, мужество и бесстрашие – в мирное время.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73080" y="6165304"/>
            <a:ext cx="403027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latin typeface="Arial Narrow" pitchFamily="34" charset="0"/>
              </a:rPr>
              <a:t>Аллея героев в Йошкар-Оле</a:t>
            </a:r>
            <a:endParaRPr lang="ru-RU" sz="26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3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980728"/>
            <a:ext cx="9073008" cy="3168353"/>
          </a:xfrm>
        </p:spPr>
        <p:txBody>
          <a:bodyPr>
            <a:noAutofit/>
          </a:bodyPr>
          <a:lstStyle/>
          <a:p>
            <a:pPr marL="0" indent="357188" algn="just">
              <a:buNone/>
            </a:pP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Орден Святого Георгия имел 4 степени отличия, из которых первая была наивысшей. Кавалерами всех четырех степеней стали 4 человека: великие русские полководцы М.И. Кутузов, М.Б. Барклай-де-Толли, И.Ф. Варшавский, И.И. Дибич-Забалканский.</a:t>
            </a:r>
          </a:p>
          <a:p>
            <a:pPr marL="0" indent="357188">
              <a:buNone/>
            </a:pP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После Октябрьской революции 1917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г. 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орден был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упразднен.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 </a:t>
            </a:r>
          </a:p>
        </p:txBody>
      </p:sp>
      <p:pic>
        <p:nvPicPr>
          <p:cNvPr id="2050" name="Picture 2" descr="Барклай де Толли Михаил Богданович (неизв худ. с ориг. К.А. Зенфа 1814 г., 1816 - 1820-е гг.) Барклай-де-Толли Михаил Богданович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60512" y="3785896"/>
            <a:ext cx="2592288" cy="2739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C:\Users\e.vaseneva\Documents\день героев\0_77d12_46c83139_XL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7329264" y="3717032"/>
            <a:ext cx="1927538" cy="2730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3" name="Picture 5" descr="http://medalirus.ru/upload/awards/ordena-svyatogo-georgiya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68824" y="3789040"/>
            <a:ext cx="3490439" cy="270892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28464" y="188640"/>
            <a:ext cx="9577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Орден Святого Георгия</a:t>
            </a:r>
            <a:endParaRPr lang="ru-RU" sz="3600" dirty="0">
              <a:ln w="12700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3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980728"/>
            <a:ext cx="9073008" cy="316835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Статус 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высшей военной награды был возвращен ордену в 2000 году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Указом 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Президента РФ № 1463 от 8 августа 2000 года «Об утверждении статута ордена Святого Георгия, положения о знаке отличия — Георгиевском кресте». </a:t>
            </a:r>
            <a:endParaRPr lang="ru-RU" sz="2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0" algn="just">
              <a:buNone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Первым георгиевским кавалером Российской Федерации в 2008 году стал генерал-полковник Сергей Макаров.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464" y="188640"/>
            <a:ext cx="9577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Орден Святого Георгия</a:t>
            </a:r>
            <a:endParaRPr lang="ru-RU" sz="3600" dirty="0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19458" name="AutoShape 2" descr="https://imgprx.livejournal.net/e50f9efdd67b627822f2f2c3416b1b9c16edc70f/igRpgwpJgQPVmaWxP1-w5DH0rV4GEaOOS6sRK317M11rRgEKxKNEocUMlljYatmhwBO-T-ymN045mCW2edPKqh08F2SM_D_aTp0GQuOk6a3btSLtjV0Y8j6-oogcSaSSclvoMnpghngmHijG4h-TX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0" name="Picture 4" descr="https://energynews.su/uploads/posts/2018-08/15337068072080808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560" y="3717032"/>
            <a:ext cx="4464496" cy="2817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62" name="Picture 6" descr="Звезда ордена Святого Георгия 1 степени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05128" y="3573016"/>
            <a:ext cx="3028154" cy="2999260"/>
          </a:xfrm>
          <a:prstGeom prst="rect">
            <a:avLst/>
          </a:prstGeom>
          <a:noFill/>
        </p:spPr>
      </p:pic>
      <p:pic>
        <p:nvPicPr>
          <p:cNvPr id="19464" name="Picture 8" descr="Орден Святого Георгия 4 степени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76936" y="3861048"/>
            <a:ext cx="792088" cy="14861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4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1124744"/>
            <a:ext cx="9001000" cy="208823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Военный орден СССР был учрежден в 1943 году и вручался      за отличия в боях Великой Отечественной войны и подвиги       в других военных конфликтах.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 </a:t>
            </a:r>
            <a:endParaRPr lang="ru-RU" sz="2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0" algn="just">
              <a:buNone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Имена 16 полных кавалеров ордена Славы – уроженцев Марий Эл – на стенде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Аллеи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Героев в Парке Победы в Йошкар-Оле.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360363">
              <a:buNone/>
            </a:pPr>
            <a:endParaRPr lang="ru-RU" sz="2500" b="1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8464" y="334397"/>
            <a:ext cx="9577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Орден Славы</a:t>
            </a:r>
            <a:endParaRPr lang="ru-RU" sz="3600" b="1" dirty="0">
              <a:ln w="12700">
                <a:solidFill>
                  <a:schemeClr val="tx1"/>
                </a:solidFill>
              </a:ln>
              <a:solidFill>
                <a:srgbClr val="CC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8434" name="Picture 2" descr="https://upload.wikimedia.org/wikipedia/commons/f/f2/OrderofGlory.JPEG"/>
          <p:cNvPicPr>
            <a:picLocks noChangeAspect="1" noChangeArrowheads="1"/>
          </p:cNvPicPr>
          <p:nvPr/>
        </p:nvPicPr>
        <p:blipFill>
          <a:blip r:embed="rId5" cstate="print"/>
          <a:srcRect t="4749"/>
          <a:stretch>
            <a:fillRect/>
          </a:stretch>
        </p:blipFill>
        <p:spPr bwMode="auto">
          <a:xfrm>
            <a:off x="488504" y="3573016"/>
            <a:ext cx="3816424" cy="26183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436" name="Picture 4" descr="https://potokmedia.ru/wp-content/uploads/2019/12/3-5-1920x12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20952" y="3212976"/>
            <a:ext cx="4968552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3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1340768"/>
            <a:ext cx="8915400" cy="25202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Высшая степень отличия СССР была установлена 16 апреля 1934 года. Дополнительный знак отличия для Героя Советского Союза - медаль «Золотая Звезда» - учрежден в 1939 году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8464" y="334397"/>
            <a:ext cx="9577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Звание «Герой Советского Союза»</a:t>
            </a:r>
            <a:endParaRPr lang="ru-RU" sz="3600" dirty="0">
              <a:ln w="12700">
                <a:solidFill>
                  <a:schemeClr val="tx1"/>
                </a:solidFill>
              </a:ln>
            </a:endParaRPr>
          </a:p>
        </p:txBody>
      </p:sp>
      <p:pic>
        <p:nvPicPr>
          <p:cNvPr id="35844" name="Picture 4" descr="https://img-fotki.yandex.ru/get/35827/11206178.aa5/0_11928b_acd9d864_or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4648" y="2924944"/>
            <a:ext cx="6264696" cy="35247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488504" y="404664"/>
            <a:ext cx="8915400" cy="15121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Первыми, кто был удостоен звания Героя Советского Союза, стали полярные летчики, участвовавшие в спасении терпящих бедствие пассажиров и членов экипажа парохода «Челюскин».</a:t>
            </a:r>
          </a:p>
        </p:txBody>
      </p:sp>
      <p:pic>
        <p:nvPicPr>
          <p:cNvPr id="3" name="Picture 2" descr="http://www.airwar.ru/history/aces/legend/pilot/foto/lapidevsk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9144" y="1916832"/>
            <a:ext cx="2736304" cy="37213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088904" y="5805264"/>
            <a:ext cx="56361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Ляпидевский  Анатолий Васильевич – </a:t>
            </a:r>
          </a:p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первый Герой Советского Союза (1934)</a:t>
            </a:r>
          </a:p>
        </p:txBody>
      </p:sp>
      <p:pic>
        <p:nvPicPr>
          <p:cNvPr id="5" name="Picture 4" descr="https://collectionerus.ru/media/items-large/s/sr/srayv3rwtzgvhzu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544" y="2420888"/>
            <a:ext cx="4970083" cy="301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488504" y="1052736"/>
            <a:ext cx="8915400" cy="15841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Всего за время существования СССР звания Героя Советского Союза были удостоены более 12,5 тысяч человек, в том числе дважды — 154 (9 посмертно), трижды — 3 и четырежды — 2. </a:t>
            </a:r>
          </a:p>
        </p:txBody>
      </p:sp>
      <p:pic>
        <p:nvPicPr>
          <p:cNvPr id="3" name="Picture 2" descr="ÐÐµÐ¾ÑÐ³Ð¸Ð¹ ÐÐ¾Ð½ÑÑÐ°Ð½ÑÐ¸Ð½Ð¾Ð²Ð¸Ñ ÐÑÐºÐ¾Ð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1272" y="2956468"/>
            <a:ext cx="2160240" cy="3015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6" descr="https://s0.rbk.ru/v6_top_pics/resized/590xH/media/img/8/19/754598797864198.jpeg"/>
          <p:cNvPicPr>
            <a:picLocks noChangeAspect="1" noChangeArrowheads="1"/>
          </p:cNvPicPr>
          <p:nvPr/>
        </p:nvPicPr>
        <p:blipFill>
          <a:blip r:embed="rId4" cstate="print"/>
          <a:srcRect b="3328"/>
          <a:stretch>
            <a:fillRect/>
          </a:stretch>
        </p:blipFill>
        <p:spPr bwMode="auto">
          <a:xfrm>
            <a:off x="344488" y="2924944"/>
            <a:ext cx="2374917" cy="30555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648744" y="3429000"/>
            <a:ext cx="475252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Четырежды </a:t>
            </a:r>
          </a:p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Герои Советского Союза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Леонид Ильич Брежнев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и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Георгий Константинович Жуков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496616" y="332656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Трижды Герои Советского Союза </a:t>
            </a:r>
          </a:p>
        </p:txBody>
      </p:sp>
      <p:pic>
        <p:nvPicPr>
          <p:cNvPr id="3" name="Picture 2" descr="Alexander Pokryshkin 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1556792"/>
            <a:ext cx="2543175" cy="35909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00472" y="5301208"/>
            <a:ext cx="3600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Александр Иванович </a:t>
            </a:r>
          </a:p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Покрышкин</a:t>
            </a:r>
          </a:p>
        </p:txBody>
      </p:sp>
      <p:pic>
        <p:nvPicPr>
          <p:cNvPr id="5" name="Picture 4" descr="Ivan Kozhedub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12840" y="1556791"/>
            <a:ext cx="2571715" cy="36004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080792" y="5301208"/>
            <a:ext cx="33843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Иван Никитович </a:t>
            </a:r>
          </a:p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Кожедуб</a:t>
            </a:r>
          </a:p>
        </p:txBody>
      </p:sp>
      <p:pic>
        <p:nvPicPr>
          <p:cNvPr id="7" name="Picture 6" descr="ÐÑÐ´ÑÐ½Ð½ÑÐ¹ 19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1152" y="1556791"/>
            <a:ext cx="2736304" cy="36131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033120" y="5301208"/>
            <a:ext cx="33843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Семен Михайлович Буденный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16496" y="1268760"/>
            <a:ext cx="532859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Валентин Котик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– пионер-герой, партизан-разведчик. На момент гибели (1944) ему было 14 лет.</a:t>
            </a:r>
          </a:p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Звание присвоено в 1958 году.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2520" y="404664"/>
            <a:ext cx="8712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Самый молодой Герой Советского Союза</a:t>
            </a:r>
          </a:p>
        </p:txBody>
      </p:sp>
      <p:pic>
        <p:nvPicPr>
          <p:cNvPr id="4" name="Picture 2" descr="ValaKotyk.jpg"/>
          <p:cNvPicPr>
            <a:picLocks noChangeAspect="1" noChangeArrowheads="1"/>
          </p:cNvPicPr>
          <p:nvPr/>
        </p:nvPicPr>
        <p:blipFill>
          <a:blip r:embed="rId3" cstate="print"/>
          <a:srcRect l="9302" r="11628"/>
          <a:stretch>
            <a:fillRect/>
          </a:stretch>
        </p:blipFill>
        <p:spPr bwMode="auto">
          <a:xfrm>
            <a:off x="6321152" y="1988840"/>
            <a:ext cx="2448272" cy="37921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340" name="Picture 4" descr="http://i.mycdn.me/i?r=AzEPZsRbOZEKgBhR0XGMT1Rkx-Y3wuRBGxhWA3lRhiWRl6aKTM5SRkZCeTgDn6uOy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2600" y="3284984"/>
            <a:ext cx="3384376" cy="3224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152800" y="2780928"/>
            <a:ext cx="41764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Зоя Анатольевна Космодемьянская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– первая женщина, удостоенная звания (посмертно) в годы Великой Отечественной войны (1942)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04528" y="260648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общем числе Героев Советского Союза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95 женщин.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90 – участницы Великой Отечественной войны</a:t>
            </a:r>
          </a:p>
        </p:txBody>
      </p:sp>
      <p:pic>
        <p:nvPicPr>
          <p:cNvPr id="4" name="Picture 2" descr="https://24smi.org/public/media/resize/660x-/celebrity/2017/03/31/fCS0McglMYcH_zoia-kosmodemianska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2276872"/>
            <a:ext cx="2808312" cy="3744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314" name="AutoShape 2" descr="https://img1.liveinternet.ru/images/foto/c/1/apps/4/925/4925251_5dfcc08f326523ff214dc85e2d5156a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7" name="Picture 5" descr="http://rasfokus.ru/images/photos/medium/fd2096a7f39ba182602196a2b30d85ec.jpg"/>
          <p:cNvPicPr>
            <a:picLocks noChangeAspect="1" noChangeArrowheads="1"/>
          </p:cNvPicPr>
          <p:nvPr/>
        </p:nvPicPr>
        <p:blipFill>
          <a:blip r:embed="rId4" cstate="print"/>
          <a:srcRect l="32780" r="15841"/>
          <a:stretch>
            <a:fillRect/>
          </a:stretch>
        </p:blipFill>
        <p:spPr bwMode="auto">
          <a:xfrm>
            <a:off x="7329264" y="1906135"/>
            <a:ext cx="2304256" cy="46912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2" name="Picture 2" descr="ÐÐ°Ð»ÐµÐ½ÑÐ¸Ð½Ð° Ð¡ÑÐµÐ¿Ð°Ð½Ð¾Ð²Ð½Ð° ÐÑÐ¸Ð·Ð¾Ð´ÑÐ±Ð¾Ð²Ð°, 19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1437744"/>
            <a:ext cx="2543175" cy="3390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00472" y="5038144"/>
            <a:ext cx="338437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Валентина Степановна</a:t>
            </a:r>
          </a:p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Гризодубова – первая женщина, удостоенная высокого звания</a:t>
            </a:r>
          </a:p>
        </p:txBody>
      </p:sp>
      <p:pic>
        <p:nvPicPr>
          <p:cNvPr id="4" name="Picture 4" descr="Osipenko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8864" y="2085816"/>
            <a:ext cx="2543175" cy="3276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296816" y="5614208"/>
            <a:ext cx="33843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Полина Денисовна</a:t>
            </a:r>
          </a:p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Осипенко</a:t>
            </a:r>
          </a:p>
        </p:txBody>
      </p:sp>
      <p:pic>
        <p:nvPicPr>
          <p:cNvPr id="6" name="Picture 6" descr="Marina Raskova portrai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0760" y="1437744"/>
            <a:ext cx="2543175" cy="3381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465168" y="4966136"/>
            <a:ext cx="33843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Марина Михайловна</a:t>
            </a:r>
          </a:p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Раскова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80592" y="260648"/>
            <a:ext cx="734481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1938 году экипаж самолета АНТ-37 «Родина» установил женский мировой авиационный рекорд дальности полёта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632520" y="332656"/>
            <a:ext cx="8784976" cy="9361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Женщины-космонавты </a:t>
            </a:r>
          </a:p>
          <a:p>
            <a:pPr marL="0" marR="0" lvl="0" indent="3603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6496" y="1340768"/>
            <a:ext cx="410445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Валентина Владимировна</a:t>
            </a:r>
          </a:p>
          <a:p>
            <a:pPr algn="ctr">
              <a:spcBef>
                <a:spcPct val="20000"/>
              </a:spcBef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Терешкова – первая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     в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мире женщина-космонавт</a:t>
            </a:r>
          </a:p>
        </p:txBody>
      </p:sp>
      <p:pic>
        <p:nvPicPr>
          <p:cNvPr id="4" name="Picture 8" descr="https://pp.userapi.com/c635102/v635102678/2800d/qHr3mBOfrK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2" y="2924944"/>
            <a:ext cx="2632845" cy="3384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10" descr="http://itd2.mycdn.me/image?id=870017042048&amp;t=20&amp;plc=WEB&amp;tkn=*TwB84bwUjVmATwSCcas1rqqfod0"/>
          <p:cNvPicPr>
            <a:picLocks noChangeAspect="1" noChangeArrowheads="1"/>
          </p:cNvPicPr>
          <p:nvPr/>
        </p:nvPicPr>
        <p:blipFill>
          <a:blip r:embed="rId4" cstate="print"/>
          <a:srcRect l="49761"/>
          <a:stretch>
            <a:fillRect/>
          </a:stretch>
        </p:blipFill>
        <p:spPr bwMode="auto">
          <a:xfrm>
            <a:off x="5745088" y="2924944"/>
            <a:ext cx="2847616" cy="34286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92960" y="1340768"/>
            <a:ext cx="518457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Светлана Евгеньевна Савицкая – вторая в мире женщина-космонавт,</a:t>
            </a:r>
          </a:p>
          <a:p>
            <a:pPr algn="ctr">
              <a:spcBef>
                <a:spcPct val="20000"/>
              </a:spcBef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дважды Герой Советского Союза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560512" y="404664"/>
            <a:ext cx="8784976" cy="144016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Более 50 уроженцев Республики Марий Эл были удостоены высокого звания «Герой Советского Союза»</a:t>
            </a:r>
          </a:p>
        </p:txBody>
      </p:sp>
      <p:sp>
        <p:nvSpPr>
          <p:cNvPr id="3" name="Содержимое 3"/>
          <p:cNvSpPr txBox="1">
            <a:spLocks/>
          </p:cNvSpPr>
          <p:nvPr/>
        </p:nvSpPr>
        <p:spPr>
          <a:xfrm>
            <a:off x="632520" y="1700808"/>
            <a:ext cx="5688632" cy="345638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Василий Степанович Архипов</a:t>
            </a:r>
          </a:p>
          <a:p>
            <a:pPr algn="ctr">
              <a:spcBef>
                <a:spcPct val="0"/>
              </a:spcBef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(1920 - 1941)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noProof="0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  <a:p>
            <a:pPr marR="0" lvl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Командир пулеметного расчета, первый Герой Советского Союза из числа уроженцев Марийской АССР (1942).</a:t>
            </a:r>
          </a:p>
        </p:txBody>
      </p:sp>
      <p:pic>
        <p:nvPicPr>
          <p:cNvPr id="4" name="Picture 2" descr="ÐÑÑÐ¸Ð¿Ð¾Ð² ÐÐ°ÑÐ¸Ð»Ð¸Ð¹ Ð¡ÑÐµÐ¿Ð°Ð½Ð¾Ð²Ð¸Ñ.jpg"/>
          <p:cNvPicPr>
            <a:picLocks noChangeAspect="1" noChangeArrowheads="1"/>
          </p:cNvPicPr>
          <p:nvPr/>
        </p:nvPicPr>
        <p:blipFill>
          <a:blip r:embed="rId3" cstate="print"/>
          <a:srcRect b="2353"/>
          <a:stretch>
            <a:fillRect/>
          </a:stretch>
        </p:blipFill>
        <p:spPr bwMode="auto">
          <a:xfrm>
            <a:off x="6753200" y="1988840"/>
            <a:ext cx="2448272" cy="36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2" name="Picture 2" descr="https://i2.mybook.io/c/640x240/book_covers/be/5e/be5e5d45-c0c0-4558-8b36-4881055016d4.jpg?v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520" y="4365104"/>
            <a:ext cx="5735960" cy="21509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827856" y="548680"/>
            <a:ext cx="8229600" cy="144016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Суворов Сергей Романович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/>
            </a:r>
            <a:b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(1922-1942)</a:t>
            </a:r>
          </a:p>
        </p:txBody>
      </p:sp>
      <p:pic>
        <p:nvPicPr>
          <p:cNvPr id="3" name="Содержимое 4" descr="сергей суворов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8504" y="1772816"/>
            <a:ext cx="2593389" cy="3806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Содержимое 3"/>
          <p:cNvSpPr txBox="1">
            <a:spLocks/>
          </p:cNvSpPr>
          <p:nvPr/>
        </p:nvSpPr>
        <p:spPr>
          <a:xfrm>
            <a:off x="3152800" y="1700808"/>
            <a:ext cx="6681192" cy="295232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Рядовой стрелкового полка, уроженец               д. Большая Вочарма Мари-Турекского района.</a:t>
            </a:r>
          </a:p>
          <a:p>
            <a:pPr marR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R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Герой Советского Союза (1943, посмертно) – первый среди мари.</a:t>
            </a:r>
          </a:p>
        </p:txBody>
      </p:sp>
      <p:pic>
        <p:nvPicPr>
          <p:cNvPr id="9218" name="Picture 2" descr="https://upload.wikimedia.org/wikipedia/ru/0/09/%D0%9C%D0%B5%D0%BC%D0%BE%D1%80%D0%B8%D0%B0%D0%BB%D1%8C%D0%BD%D0%B0%D1%8F_%D0%B4%D0%BE%D1%81%D0%BA%D0%B0_%D0%BD%D0%B0_%D0%B4%D0%BE%D0%BC%D0%B5_%D0%BF%D0%BE_%D1%83%D0%BB%D0%B8%D1%86%D0%B5_%D0%A1%D1%83%D0%B2%D0%BE%D1%80%D0%BE%D0%B2%D0%B0_%D0%B2_%D0%99%D0%BE%D1%88%D0%BA%D0%B0%D1%80-%D0%9E%D0%BB%D0%B5.JPG"/>
          <p:cNvPicPr>
            <a:picLocks noChangeAspect="1" noChangeArrowheads="1"/>
          </p:cNvPicPr>
          <p:nvPr/>
        </p:nvPicPr>
        <p:blipFill>
          <a:blip r:embed="rId4" cstate="print"/>
          <a:srcRect t="5056"/>
          <a:stretch>
            <a:fillRect/>
          </a:stretch>
        </p:blipFill>
        <p:spPr bwMode="auto">
          <a:xfrm>
            <a:off x="4304928" y="3861048"/>
            <a:ext cx="4267200" cy="27039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448944" y="2852936"/>
            <a:ext cx="5112568" cy="3445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528" y="260647"/>
            <a:ext cx="2088232" cy="29650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480" y="3284984"/>
            <a:ext cx="1872208" cy="28166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6696" y="3789040"/>
            <a:ext cx="2088232" cy="28659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19016" y="332656"/>
            <a:ext cx="701450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Наши земляки 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Василий Соловьев,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Зинон Прохоров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 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Константин Кутрухин 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повторили подвиг Александра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Матросова. </a:t>
            </a:r>
          </a:p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Посмертно им 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присвоено звание Героя Советского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Союза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200472" y="216024"/>
            <a:ext cx="9705528" cy="15567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Удостоены званий «Герой Советского Союза» 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«Герой Российской Федерации»</a:t>
            </a:r>
          </a:p>
        </p:txBody>
      </p:sp>
      <p:pic>
        <p:nvPicPr>
          <p:cNvPr id="3" name="Picture 2" descr="Sergei Krikale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936" y="1700808"/>
            <a:ext cx="1923822" cy="2952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-159568" y="4869160"/>
            <a:ext cx="30087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Сергей Константинович Крикалёв</a:t>
            </a:r>
          </a:p>
        </p:txBody>
      </p:sp>
      <p:pic>
        <p:nvPicPr>
          <p:cNvPr id="5" name="Picture 4" descr="Valery Polyako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8744" y="1916832"/>
            <a:ext cx="2016224" cy="28464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144688" y="5013176"/>
            <a:ext cx="30087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Валерий Владимирович Поляков</a:t>
            </a:r>
          </a:p>
        </p:txBody>
      </p:sp>
      <p:pic>
        <p:nvPicPr>
          <p:cNvPr id="7" name="Picture 6" descr="ÐÑÑÑÑ ÐÐ¸ÐºÐ¾Ð»Ð°ÐµÐ²Ð¸Ñ Ð§Ð¸Ð»Ð¸Ð½Ð³Ð°ÑÐ¾Ð²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12568" y="1700808"/>
            <a:ext cx="2046732" cy="28869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664968" y="4869160"/>
            <a:ext cx="30087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Ученый-полярник Артур Николаевич Чилингаров</a:t>
            </a:r>
          </a:p>
        </p:txBody>
      </p:sp>
      <p:pic>
        <p:nvPicPr>
          <p:cNvPr id="9" name="Picture 8" descr="Nikolay Maidano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17296" y="1916832"/>
            <a:ext cx="2000672" cy="28244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7473280" y="4941168"/>
            <a:ext cx="243272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Летчик</a:t>
            </a:r>
          </a:p>
          <a:p>
            <a:pPr algn="ctr"/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Николай Саинович Майданов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488504" y="332656"/>
            <a:ext cx="8928992" cy="2304256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Последний Герой Советского Союза (1991)  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Леонид Михайлович Солодков,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водолазный специалист, капитан 3 ранга. Удостоен звания за участие в водолазном эксперименте, имитирующем длительную работу на глубине 500 метров под водой).</a:t>
            </a:r>
          </a:p>
        </p:txBody>
      </p:sp>
      <p:pic>
        <p:nvPicPr>
          <p:cNvPr id="5124" name="Picture 4" descr="https://cdn.pravda.ru/nasledie/article/3/8/0/13380.jpeg"/>
          <p:cNvPicPr>
            <a:picLocks noChangeAspect="1" noChangeArrowheads="1"/>
          </p:cNvPicPr>
          <p:nvPr/>
        </p:nvPicPr>
        <p:blipFill>
          <a:blip r:embed="rId3" cstate="print"/>
          <a:srcRect r="1786"/>
          <a:stretch>
            <a:fillRect/>
          </a:stretch>
        </p:blipFill>
        <p:spPr bwMode="auto">
          <a:xfrm>
            <a:off x="2288704" y="2780928"/>
            <a:ext cx="5472608" cy="3714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88504" y="1772816"/>
            <a:ext cx="8928992" cy="4309939"/>
          </a:xfrm>
        </p:spPr>
        <p:txBody>
          <a:bodyPr>
            <a:normAutofit fontScale="92500" lnSpcReduction="10000"/>
          </a:bodyPr>
          <a:lstStyle/>
          <a:p>
            <a:pPr marL="0" indent="360363" algn="just">
              <a:buNone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Высшая государственная награда России была учреждена        в 1992 году. Это звание присваивается за заслуги перед государством и народом, связанные с совершением геройского подвига. Среди удостоенных звания — лётчики-космонавты, военнослужащие, участники Великой Отечественной войны и иных боевых действий, лётчики-испытатели, спортсмены, разведчики, учёные и многие другие.</a:t>
            </a:r>
          </a:p>
          <a:p>
            <a:pPr marL="0" indent="360363" algn="just">
              <a:buNone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Первым, кто был удостоен звания Героя России, стал генерал-майор авиации С.С.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Осканов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(посмертно). </a:t>
            </a:r>
          </a:p>
          <a:p>
            <a:pPr marL="0" indent="360363" algn="just">
              <a:buNone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Всего за 25 лет существования звания Героя России были удостоены более 1 тысячи человек. </a:t>
            </a:r>
          </a:p>
          <a:p>
            <a:pPr marL="0" indent="360363">
              <a:buNone/>
            </a:pPr>
            <a:endParaRPr lang="ru-RU" sz="2500" b="1" dirty="0" smtClean="0">
              <a:effectLst>
                <a:glow rad="228600">
                  <a:srgbClr val="FFFFFF"/>
                </a:glow>
              </a:effectLst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84455"/>
            <a:ext cx="990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Звание «Герой 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Российской Федерации»</a:t>
            </a:r>
            <a:endParaRPr lang="ru-RU" sz="3600" dirty="0">
              <a:ln w="12700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0" y="404664"/>
            <a:ext cx="9906000" cy="19442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3603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Первые Герои Российской Федерации (1992) </a:t>
            </a:r>
            <a:b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Суламбек Осканов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(Звезда №2) </a:t>
            </a:r>
          </a:p>
          <a:p>
            <a:pPr marL="0" marR="0" lvl="0" indent="3603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Сергей Крикалёв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(Звезда №1)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35" r="2941"/>
          <a:stretch/>
        </p:blipFill>
        <p:spPr>
          <a:xfrm>
            <a:off x="2432720" y="2276872"/>
            <a:ext cx="2764210" cy="4032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2" name="Picture 2" descr="https://www.prlib.ru/sites/default/files/book_preview/08eb86d1-8c56-482b-ae45-3c33594ee663/157666_doc1_7350CF19-DE87-4120-91B3-320601412785.jpg"/>
          <p:cNvPicPr>
            <a:picLocks noChangeAspect="1" noChangeArrowheads="1"/>
          </p:cNvPicPr>
          <p:nvPr/>
        </p:nvPicPr>
        <p:blipFill>
          <a:blip r:embed="rId4" cstate="print"/>
          <a:srcRect t="1754"/>
          <a:stretch>
            <a:fillRect/>
          </a:stretch>
        </p:blipFill>
        <p:spPr bwMode="auto">
          <a:xfrm>
            <a:off x="6033120" y="2276872"/>
            <a:ext cx="2736304" cy="4032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9938" name="Picture 2" descr="File:RIAN archive 470774 Gold Star medal (cropped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4488" y="1124744"/>
            <a:ext cx="1780042" cy="3356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704528" y="1124744"/>
            <a:ext cx="4752528" cy="4104456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360363" algn="ctr">
              <a:spcBef>
                <a:spcPct val="20000"/>
              </a:spcBef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Ирина Юрьевна Янина, медсестра.</a:t>
            </a:r>
          </a:p>
          <a:p>
            <a:pPr indent="360363" algn="just">
              <a:spcBef>
                <a:spcPct val="20000"/>
              </a:spcBef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Первая и единственная женщина, заслужившая звание «Герой Российской Федерации» за героизм, проявленный             в боевых действиях на Кавказе. </a:t>
            </a:r>
          </a:p>
          <a:p>
            <a:pPr indent="360363" algn="just">
              <a:spcBef>
                <a:spcPct val="20000"/>
              </a:spcBef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Звание присвоено в 1999 году посмертно.</a:t>
            </a:r>
          </a:p>
        </p:txBody>
      </p:sp>
      <p:sp>
        <p:nvSpPr>
          <p:cNvPr id="38914" name="AutoShape 2" descr="https://cdn.fishki.net/upload/post/201508/03/1616626/jani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16" name="Picture 4" descr="Янина Ирина Юрьев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9104" y="1196752"/>
            <a:ext cx="3024336" cy="40156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File:RIAN archive 470774 Gold Star medal (cropped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65368" y="3933056"/>
            <a:ext cx="1260012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200472" y="1124744"/>
            <a:ext cx="4752528" cy="252028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Магомед Ташухаджиев</a:t>
            </a:r>
          </a:p>
          <a:p>
            <a:pPr algn="ctr">
              <a:spcBef>
                <a:spcPct val="20000"/>
              </a:spcBef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2001 году 15-летний чеченский подросток погиб     в бою с террористами, защищая свою семью.</a:t>
            </a:r>
          </a:p>
        </p:txBody>
      </p:sp>
      <p:sp>
        <p:nvSpPr>
          <p:cNvPr id="38914" name="AutoShape 2" descr="https://cdn.fishki.net/upload/post/201508/03/1616626/jani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32520" y="332656"/>
            <a:ext cx="8712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Самые молодые Герои России</a:t>
            </a:r>
          </a:p>
        </p:txBody>
      </p:sp>
      <p:pic>
        <p:nvPicPr>
          <p:cNvPr id="41986" name="Picture 2" descr="Ташухаджиев Магомед  Сайдиеви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4608" y="3645024"/>
            <a:ext cx="2088232" cy="27503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4953000" y="4365104"/>
            <a:ext cx="4752528" cy="223224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Марина Плотникова</a:t>
            </a:r>
          </a:p>
          <a:p>
            <a:pPr algn="ctr">
              <a:spcBef>
                <a:spcPct val="20000"/>
              </a:spcBef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1991 году 17-летняя девушка ценой своей жизни спасла троих тонувших детей.</a:t>
            </a:r>
          </a:p>
        </p:txBody>
      </p:sp>
      <p:pic>
        <p:nvPicPr>
          <p:cNvPr id="41988" name="Picture 4" descr="https://upload.wikimedia.org/wikipedia/ru/thumb/d/d2/%D0%9F%D0%BB%D0%BE%D1%82%D0%BD%D0%B8%D0%BA%D0%BE%D0%B2%D0%B0_%D0%9C%D0%B0%D1%80%D0%B8%D0%BD%D0%B0_%D0%92%D0%BB%D0%B0%D0%B4%D0%B8%D0%BC%D0%B8%D1%80%D0%BE%D0%B2%D0%BD%D0%B0%2C_%D0%B1%D1%8E%D1%81%D1%82_%D0%B2_%D0%A2%D0%B0%D0%BC%D0%B0%D0%BB%D0%B5.jpg/800px-%D0%9F%D0%BB%D0%BE%D1%82%D0%BD%D0%B8%D0%BA%D0%BE%D0%B2%D0%B0_%D0%9C%D0%B0%D1%80%D0%B8%D0%BD%D0%B0_%D0%92%D0%BB%D0%B0%D0%B4%D0%B8%D0%BC%D0%B8%D1%80%D0%BE%D0%B2%D0%BD%D0%B0%2C_%D0%B1%D1%8E%D1%81%D1%82_%D0%B2_%D0%A2%D0%B0%D0%BC%D0%B0%D0%BB%D0%B5.jpg"/>
          <p:cNvPicPr>
            <a:picLocks noChangeAspect="1" noChangeArrowheads="1"/>
          </p:cNvPicPr>
          <p:nvPr/>
        </p:nvPicPr>
        <p:blipFill>
          <a:blip r:embed="rId4" cstate="print"/>
          <a:srcRect b="17778"/>
          <a:stretch>
            <a:fillRect/>
          </a:stretch>
        </p:blipFill>
        <p:spPr bwMode="auto">
          <a:xfrm>
            <a:off x="6249144" y="1268760"/>
            <a:ext cx="2262164" cy="2999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2" descr="File:RIAN archive 470774 Gold Star medal (cropped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64968" y="1268760"/>
            <a:ext cx="1298194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992560" y="260648"/>
            <a:ext cx="7992888" cy="1728192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360363" algn="ctr">
              <a:spcBef>
                <a:spcPct val="20000"/>
              </a:spcBef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Герои России (2019)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Дамир Юсупов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Георгий </a:t>
            </a:r>
            <a:r>
              <a:rPr lang="ru-RU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Мурзин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–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пилоты гражданской авиации, совершившие аварийную посадку в кукурузном поле под Жуковским.</a:t>
            </a:r>
          </a:p>
        </p:txBody>
      </p:sp>
      <p:sp>
        <p:nvSpPr>
          <p:cNvPr id="38914" name="AutoShape 2" descr="https://cdn.fishki.net/upload/post/201508/03/1616626/jani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2" name="Picture 2" descr="Юсупов Дамир Касимови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1988840"/>
            <a:ext cx="2376264" cy="33215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66" name="Picture 6" descr="https://s8.cdn.eg.ru/wp-content/uploads/2019/08/samolet074145-1024x7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5022" y="3068960"/>
            <a:ext cx="4493072" cy="3369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64" name="Picture 4" descr="Мурзин Георгий Александрович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68824" y="1988840"/>
            <a:ext cx="2461895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24578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1" y="1692096"/>
            <a:ext cx="2403977" cy="34650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02678" y="5436513"/>
            <a:ext cx="301589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Иванов Валерий Вячеславович,</a:t>
            </a:r>
          </a:p>
          <a:p>
            <a:pPr algn="ctr"/>
            <a:r>
              <a:rPr lang="ru-RU" sz="1600" b="1" dirty="0" smtClean="0"/>
              <a:t>Герой России (1995, посмертно)</a:t>
            </a:r>
            <a:endParaRPr lang="ru-RU" sz="1600" b="1" dirty="0"/>
          </a:p>
        </p:txBody>
      </p:sp>
      <p:pic>
        <p:nvPicPr>
          <p:cNvPr id="24580" name="Picture 4" descr="http://sdrvdv.ru/wp-content/uploads/2012/01/heroes_of_Russia_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1832" y="1692097"/>
            <a:ext cx="2625664" cy="3456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567374" y="5436513"/>
            <a:ext cx="301589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err="1" smtClean="0"/>
              <a:t>Евтюхин</a:t>
            </a:r>
            <a:r>
              <a:rPr lang="ru-RU" sz="1600" b="1" dirty="0" smtClean="0"/>
              <a:t> Марк Николаевич,</a:t>
            </a:r>
          </a:p>
          <a:p>
            <a:pPr algn="ctr"/>
            <a:r>
              <a:rPr lang="ru-RU" sz="1600" b="1" dirty="0" smtClean="0"/>
              <a:t>Герой России (2000, посмертно)</a:t>
            </a:r>
          </a:p>
        </p:txBody>
      </p:sp>
      <p:pic>
        <p:nvPicPr>
          <p:cNvPr id="24582" name="Picture 6" descr="http://pravoslavnye.ru/images/2015/417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8864" y="1692096"/>
            <a:ext cx="2377007" cy="3435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3599401" y="5436513"/>
            <a:ext cx="2710165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err="1" smtClean="0"/>
              <a:t>Шарпатов</a:t>
            </a:r>
            <a:r>
              <a:rPr lang="ru-RU" sz="1600" b="1" dirty="0" smtClean="0"/>
              <a:t> Владимир Ильич,</a:t>
            </a:r>
          </a:p>
          <a:p>
            <a:pPr algn="ctr"/>
            <a:r>
              <a:rPr lang="ru-RU" sz="1600" b="1" dirty="0" smtClean="0"/>
              <a:t>Герой России (1996)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8464" y="406405"/>
            <a:ext cx="9577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Герои России – наши земляки</a:t>
            </a:r>
            <a:endParaRPr lang="ru-RU" sz="3600" dirty="0">
              <a:ln w="12700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348159" y="5499810"/>
            <a:ext cx="3100785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Матвеев Владимир Николаевич,</a:t>
            </a:r>
          </a:p>
          <a:p>
            <a:pPr algn="ctr"/>
            <a:r>
              <a:rPr lang="ru-RU" sz="1600" b="1" dirty="0" smtClean="0"/>
              <a:t>Герой России (1996)</a:t>
            </a:r>
            <a:endParaRPr lang="ru-RU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695368" y="5508521"/>
            <a:ext cx="2497992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Бариев Радик Абрарович,</a:t>
            </a:r>
          </a:p>
          <a:p>
            <a:pPr algn="ctr"/>
            <a:r>
              <a:rPr lang="ru-RU" sz="1600" b="1" dirty="0" smtClean="0"/>
              <a:t>Герой России (2006)</a:t>
            </a:r>
          </a:p>
        </p:txBody>
      </p:sp>
      <p:pic>
        <p:nvPicPr>
          <p:cNvPr id="1026" name="Picture 2" descr="Матвеев Владимир Николаеви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0632" y="1620089"/>
            <a:ext cx="2562726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Бариев Радик Абрарович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3080" y="1620089"/>
            <a:ext cx="2522984" cy="3541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128464" y="334397"/>
            <a:ext cx="9577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Герои России – наши земляки</a:t>
            </a:r>
            <a:endParaRPr lang="ru-RU" sz="3600" dirty="0">
              <a:ln w="12700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43010" name="Picture 2" descr="https://avatars.mds.yandex.net/get-zen_doc/1583807/pub_5df247a398fe7900b67b113a_5df247ea5fd55f00ae4c6c29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2800" y="1484784"/>
            <a:ext cx="6480720" cy="48605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24808" y="548680"/>
            <a:ext cx="6681192" cy="90872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rPr>
              <a:t>Аллея Героев в Парке Победы</a:t>
            </a:r>
          </a:p>
        </p:txBody>
      </p:sp>
      <p:pic>
        <p:nvPicPr>
          <p:cNvPr id="43012" name="Picture 4" descr="https://sun9-69.userapi.com/c849336/v849336576/1338b3/m7aEeVENdr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620688"/>
            <a:ext cx="2904487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0" y="3429000"/>
            <a:ext cx="3224808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Бюст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М.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Евтюхина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 бульваре Победы в Йошкар-Оле</a:t>
            </a:r>
            <a:endParaRPr kumimoji="0" lang="ru-RU" sz="2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692696"/>
            <a:ext cx="8915400" cy="56886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Мужество есть великое свойство души: народ, им отмеченный, должен гордиться собою. </a:t>
            </a: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0" algn="r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М. Карамзин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Родина наша – колыбель героев, огненный горн, где плавятся простые души, становясь крепкими как алмаз и сталь. </a:t>
            </a: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0" algn="r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А.Н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Толстой</a:t>
            </a:r>
          </a:p>
        </p:txBody>
      </p:sp>
      <p:pic>
        <p:nvPicPr>
          <p:cNvPr id="5" name="Picture 2" descr="http://moi-crt.ucoz.ru/A1819/k_broshjur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568" y="2060848"/>
            <a:ext cx="6660952" cy="20112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oboi.ws/filters/vibrance_28_5596_oboi_bordovyj_uzornyj_fon_2560x1024.jpg"/>
          <p:cNvPicPr>
            <a:picLocks noChangeAspect="1" noChangeArrowheads="1"/>
          </p:cNvPicPr>
          <p:nvPr/>
        </p:nvPicPr>
        <p:blipFill>
          <a:blip r:embed="rId2" cstate="print"/>
          <a:srcRect l="24184" r="1803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rPr>
              <a:t>Источники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412777"/>
            <a:ext cx="9289032" cy="471338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hlinkClick r:id="rId3"/>
              </a:rPr>
              <a:t>https://ru.wikipedia.org/wiki/</a:t>
            </a:r>
            <a:r>
              <a:rPr lang="ru-RU" dirty="0" smtClean="0">
                <a:hlinkClick r:id="rId3"/>
              </a:rPr>
              <a:t>Герой_Российской_Федерации</a:t>
            </a:r>
          </a:p>
          <a:p>
            <a:r>
              <a:rPr lang="en-US" dirty="0" smtClean="0">
                <a:hlinkClick r:id="rId3"/>
              </a:rPr>
              <a:t>https://vlg.aif.ru/society/persona/poluchila_zvanie_posmertno_chto_izvestno_o_zhenshchine-geroe_rossii_irine_yanine</a:t>
            </a:r>
            <a:r>
              <a:rPr lang="ru-RU" dirty="0" smtClean="0">
                <a:hlinkClick r:id="rId3"/>
              </a:rPr>
              <a:t> </a:t>
            </a:r>
          </a:p>
          <a:p>
            <a:r>
              <a:rPr lang="en-US" dirty="0" smtClean="0">
                <a:hlinkClick r:id="rId3"/>
              </a:rPr>
              <a:t>https://nasledie.pravda.ru/1139710-solodkov/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https://ria.ru/20200815/1575726780.html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www.warheroes.ru/hero/hero.asp?Hero_id=5734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http://</a:t>
            </a:r>
            <a:r>
              <a:rPr lang="ru-RU" dirty="0" err="1" smtClean="0">
                <a:hlinkClick r:id="rId6"/>
              </a:rPr>
              <a:t>жемчужины-мысли.рф</a:t>
            </a:r>
            <a:r>
              <a:rPr lang="ru-RU" dirty="0" smtClean="0">
                <a:hlinkClick r:id="rId6"/>
              </a:rPr>
              <a:t>/цитаты/по%20разделам/Мужество,%20героизм,%20доблесть.</a:t>
            </a:r>
            <a:r>
              <a:rPr lang="en-US" dirty="0" smtClean="0">
                <a:hlinkClick r:id="rId6"/>
              </a:rPr>
              <a:t>html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en-US" dirty="0" smtClean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moleskines-shop.ru/o-lyudyah/citaty-o-geroyah-i-geroizme.html</a:t>
            </a:r>
            <a:r>
              <a:rPr lang="ru-RU" dirty="0" smtClean="0"/>
              <a:t> </a:t>
            </a:r>
            <a:r>
              <a:rPr lang="ru-RU" dirty="0" smtClean="0"/>
              <a:t>  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</TotalTime>
  <Words>852</Words>
  <Application>Microsoft Office PowerPoint</Application>
  <PresentationFormat>Лист A4 (210x297 мм)</PresentationFormat>
  <Paragraphs>125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Героями сильна Россия </vt:lpstr>
      <vt:lpstr>День Героев Отечества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Аллея Героев в Парке Победы</vt:lpstr>
      <vt:lpstr>Слайд 28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e.vaseneva</cp:lastModifiedBy>
  <cp:revision>172</cp:revision>
  <dcterms:created xsi:type="dcterms:W3CDTF">2014-11-25T09:47:33Z</dcterms:created>
  <dcterms:modified xsi:type="dcterms:W3CDTF">2020-12-09T12:17:16Z</dcterms:modified>
</cp:coreProperties>
</file>