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83" r:id="rId3"/>
    <p:sldId id="321" r:id="rId4"/>
    <p:sldId id="326" r:id="rId5"/>
    <p:sldId id="327" r:id="rId6"/>
    <p:sldId id="328" r:id="rId7"/>
    <p:sldId id="329" r:id="rId8"/>
    <p:sldId id="336" r:id="rId9"/>
    <p:sldId id="330" r:id="rId10"/>
    <p:sldId id="331" r:id="rId11"/>
    <p:sldId id="332" r:id="rId12"/>
    <p:sldId id="337" r:id="rId13"/>
    <p:sldId id="333" r:id="rId14"/>
    <p:sldId id="334" r:id="rId15"/>
    <p:sldId id="335" r:id="rId16"/>
    <p:sldId id="338" r:id="rId1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ishki.net/1813459-aleksandr-sergeevich-griboedov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public31395086" TargetMode="External"/><Relationship Id="rId5" Type="http://schemas.openxmlformats.org/officeDocument/2006/relationships/hyperlink" Target="https://www.liveinternet.ru/users/bo4kameda/post276075096" TargetMode="External"/><Relationship Id="rId4" Type="http://schemas.openxmlformats.org/officeDocument/2006/relationships/hyperlink" Target="https://24smi.org/celebrity/11648-aleksandr-griboedov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20888"/>
            <a:ext cx="9906000" cy="252028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Летопись жизни А.С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. Грибоедова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776536" y="4653136"/>
            <a:ext cx="8352928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К 225-летию со дня рождения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16386" name="Picture 2" descr="https://cdn1.flamp.ru/fa4f53962e15849ada7583310180d46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1232" y="132184"/>
            <a:ext cx="2864768" cy="2864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8504" y="332656"/>
            <a:ext cx="7257256" cy="18002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Грибоедов</a:t>
            </a:r>
            <a:b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Александр Сергеевич</a:t>
            </a:r>
            <a:b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Candara" pitchFamily="34" charset="0"/>
              </a:rPr>
              <a:t>(1795 - 1829)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97016" y="2924944"/>
            <a:ext cx="4104456" cy="2880320"/>
          </a:xfrm>
        </p:spPr>
        <p:txBody>
          <a:bodyPr>
            <a:normAutofit lnSpcReduction="10000"/>
          </a:bodyPr>
          <a:lstStyle/>
          <a:p>
            <a:pPr marL="0" indent="0"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русский дипломат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поэт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драматург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пианист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b="1" dirty="0" smtClean="0">
                <a:latin typeface="Candara" pitchFamily="34" charset="0"/>
              </a:rPr>
              <a:t>композитор</a:t>
            </a:r>
            <a:endParaRPr lang="ru-RU" b="1" dirty="0">
              <a:latin typeface="Candara" pitchFamily="34" charset="0"/>
            </a:endParaRPr>
          </a:p>
        </p:txBody>
      </p:sp>
      <p:pic>
        <p:nvPicPr>
          <p:cNvPr id="27650" name="Picture 2" descr="https://olrs-glagol.ru/wp/wp-content/uploads/2015/10/%D0%B3%D1%80%D0%B8%D0%B1%D0%BE%D0%B5%D0%B4%D0%BE%D0%B2__%D0%BF%D0%BE%D1%80%D1%82%D1%80%D0%B5%D1%82-853x1024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1280592" y="2564904"/>
            <a:ext cx="2952328" cy="35441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48544" y="4509120"/>
            <a:ext cx="3104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Родители А.С. Грибоедова</a:t>
            </a:r>
            <a:endParaRPr lang="ru-RU" sz="2000" b="1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153472" y="1340769"/>
            <a:ext cx="4752528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Александр Сергеевич Грибоедов родился в Москве в семье отставного офицера Сергея Ивановича Грибоедова и Анастасии Федоровны Грибоедовой.</a:t>
            </a:r>
          </a:p>
        </p:txBody>
      </p:sp>
      <p:sp>
        <p:nvSpPr>
          <p:cNvPr id="14338" name="AutoShape 2" descr="Родители Александра Грибоедо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Родители Александра Грибоедо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2" name="AutoShape 6" descr="https://24smi.org/XXlpT5001/219df3gG6/5r_H2owhIdxvA_zSLgCsmU6q5olXOnOcN1nRzMO-x2zJTlZr_FAr80N4bZfIaajVg_p1yc4SqxOO8b-n-E8ZwvbiilNhXFh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3" name="Picture 7" descr="C:\Users\ТЕХПРОМ\Pictures\родители грибоедо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1268760"/>
            <a:ext cx="4752528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7529736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15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января 1795 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14345" name="Picture 9" descr="File:Khmelita manor rear facade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5333757" y="4437111"/>
            <a:ext cx="4083739" cy="22001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848544" y="5517232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Усадьба Хмелита в Смоленской области, где прошли детские годы драматурга</a:t>
            </a: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4232920" y="1340768"/>
            <a:ext cx="468052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Обучение в Московском университетском благородном пансионе.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7673752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1803 - 1806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13313" name="Picture 1" descr="C:\Users\ТЕХПРОМ\Pictures\грибоедов в юности.jpg"/>
          <p:cNvPicPr>
            <a:picLocks noChangeAspect="1" noChangeArrowheads="1"/>
          </p:cNvPicPr>
          <p:nvPr/>
        </p:nvPicPr>
        <p:blipFill>
          <a:blip r:embed="rId3" cstate="print"/>
          <a:srcRect t="1718" r="50000" b="12374"/>
          <a:stretch>
            <a:fillRect/>
          </a:stretch>
        </p:blipFill>
        <p:spPr bwMode="auto">
          <a:xfrm>
            <a:off x="704528" y="1196752"/>
            <a:ext cx="3143250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15" name="Picture 3" descr="http://letopis.msu.ru/sites/default/files/images/pansion-rekonstrukz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5808" y="2996952"/>
            <a:ext cx="4739680" cy="355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44488" y="5099700"/>
            <a:ext cx="4104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Благородный </a:t>
            </a:r>
            <a:r>
              <a:rPr lang="ru-RU" sz="2000" b="1" dirty="0" smtClean="0"/>
              <a:t>пансион при Московском университете. Реконструкция </a:t>
            </a:r>
            <a:r>
              <a:rPr lang="ru-RU" sz="2000" b="1" dirty="0" smtClean="0"/>
              <a:t>Б.С</a:t>
            </a:r>
            <a:r>
              <a:rPr lang="ru-RU" sz="2000" b="1" dirty="0" smtClean="0"/>
              <a:t>. Земенкова </a:t>
            </a:r>
            <a:r>
              <a:rPr lang="ru-RU" sz="2000" b="1" dirty="0" smtClean="0"/>
              <a:t>(1930-е гг.)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4304928" y="1340768"/>
            <a:ext cx="4896544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Обучение на словесном, юридическом и физико-математическом факультетах Московского университета.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416496" y="0"/>
            <a:ext cx="7257256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1806 - 1808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12289" name="Picture 1" descr="C:\Users\ТЕХПРОМ\Pictures\грибоедов в юности.jpg"/>
          <p:cNvPicPr>
            <a:picLocks noChangeAspect="1" noChangeArrowheads="1"/>
          </p:cNvPicPr>
          <p:nvPr/>
        </p:nvPicPr>
        <p:blipFill>
          <a:blip r:embed="rId3" cstate="print"/>
          <a:srcRect l="51145"/>
          <a:stretch>
            <a:fillRect/>
          </a:stretch>
        </p:blipFill>
        <p:spPr bwMode="auto">
          <a:xfrm>
            <a:off x="776536" y="1124744"/>
            <a:ext cx="3071242" cy="4191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1" name="Picture 3" descr="Pamyatnik-Griboedovu-v-Moskve-na-CHistoprudnom-bulvare"/>
          <p:cNvPicPr>
            <a:picLocks noChangeAspect="1" noChangeArrowheads="1"/>
          </p:cNvPicPr>
          <p:nvPr/>
        </p:nvPicPr>
        <p:blipFill>
          <a:blip r:embed="rId4" cstate="print"/>
          <a:srcRect l="9039"/>
          <a:stretch>
            <a:fillRect/>
          </a:stretch>
        </p:blipFill>
        <p:spPr bwMode="auto">
          <a:xfrm>
            <a:off x="4880992" y="3429000"/>
            <a:ext cx="4348005" cy="3083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48544" y="5805264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Памятник Грибоедову в Москве на Чистопрудном бульваре</a:t>
            </a: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4448944" y="1196752"/>
            <a:ext cx="4464496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Зачислен в Московский военный полк.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военных действиях участия не принимал.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416496" y="0"/>
            <a:ext cx="7257256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1812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11266" name="Picture 2" descr="Александр Сергеевич Грибоед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1340768"/>
            <a:ext cx="3226769" cy="3657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68" name="Picture 4" descr="https://www.etoretro.ru/data/media/4761/1475648859e62.jpg"/>
          <p:cNvPicPr>
            <a:picLocks noChangeAspect="1" noChangeArrowheads="1"/>
          </p:cNvPicPr>
          <p:nvPr/>
        </p:nvPicPr>
        <p:blipFill>
          <a:blip r:embed="rId4" cstate="print"/>
          <a:srcRect l="6667" t="4479" r="5000" b="5474"/>
          <a:stretch>
            <a:fillRect/>
          </a:stretch>
        </p:blipFill>
        <p:spPr bwMode="auto">
          <a:xfrm>
            <a:off x="6537176" y="3365145"/>
            <a:ext cx="2304256" cy="3304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76736" y="5877272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Обер-офицер гусарского полка графа П.И. Салтыкова</a:t>
            </a: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5385048" y="1196752"/>
            <a:ext cx="4032448" cy="3384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Вышел в отставку,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поселился в Петербурге. Сблизился с Пушкиным, Кюхельбекером, Чаадаевым.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416496" y="0"/>
            <a:ext cx="7257256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1816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0242" name="AutoShape 2" descr="Александр Грибоедов и Александр Пушки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3" name="Picture 3" descr="C:\Users\ТЕХПРОМ\Pictures\пушкин и грибоед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1268760"/>
            <a:ext cx="4644516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217544" y="4509120"/>
            <a:ext cx="3087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А. Пушкин и А. Грибоедов</a:t>
            </a:r>
            <a:endParaRPr lang="ru-RU" sz="2000" b="1" dirty="0" smtClean="0"/>
          </a:p>
        </p:txBody>
      </p:sp>
      <p:pic>
        <p:nvPicPr>
          <p:cNvPr id="10245" name="Picture 5" descr="https://img-fotki.yandex.ru/get/484029/199368979.6e/0_2065e3_e07d926a_XXXL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6537176" y="3573016"/>
            <a:ext cx="2448272" cy="3029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504728" y="5877272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Профиль А.С. Грибоедова работы А.С. Пушкина</a:t>
            </a: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3584848" y="1196752"/>
            <a:ext cx="5472608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Первые литературные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опыты: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baseline="0" dirty="0" smtClean="0"/>
              <a:t>комедии «Молодые супруги» (1815), «Студент» (1817, совместно с П.А. </a:t>
            </a:r>
            <a:r>
              <a:rPr lang="ru-RU" sz="2800" b="1" baseline="0" dirty="0" err="1" smtClean="0"/>
              <a:t>Катениным</a:t>
            </a:r>
            <a:r>
              <a:rPr lang="ru-RU" sz="2800" b="1" baseline="0" dirty="0" smtClean="0"/>
              <a:t>), «Своя </a:t>
            </a:r>
            <a:r>
              <a:rPr lang="ru-RU" sz="2800" b="1" baseline="0" dirty="0" smtClean="0"/>
              <a:t>семья, </a:t>
            </a:r>
            <a:r>
              <a:rPr lang="ru-RU" sz="2800" b="1" baseline="0" dirty="0" smtClean="0"/>
              <a:t>или Замужняя невеста» (1818, совместно с А.А. Шаховским и Н.И. Хмельницким) и стихотворения.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7689304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1815 - 1818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9220" name="Picture 4" descr="https://sun9-27.userapi.com/c856132/v856132503/1ba5a8/h34QBLALgGA.jpg"/>
          <p:cNvPicPr>
            <a:picLocks noChangeAspect="1" noChangeArrowheads="1"/>
          </p:cNvPicPr>
          <p:nvPr/>
        </p:nvPicPr>
        <p:blipFill>
          <a:blip r:embed="rId3" cstate="print"/>
          <a:srcRect t="1368" b="8314"/>
          <a:stretch>
            <a:fillRect/>
          </a:stretch>
        </p:blipFill>
        <p:spPr bwMode="auto">
          <a:xfrm>
            <a:off x="416496" y="1268760"/>
            <a:ext cx="2952328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https://sun9-12.userapi.com/c831408/v831408237/52e05/t83Zb6nHVRc.jpg"/>
          <p:cNvPicPr>
            <a:picLocks noChangeAspect="1" noChangeArrowheads="1"/>
          </p:cNvPicPr>
          <p:nvPr/>
        </p:nvPicPr>
        <p:blipFill>
          <a:blip r:embed="rId4" cstate="print"/>
          <a:srcRect l="21262"/>
          <a:stretch>
            <a:fillRect/>
          </a:stretch>
        </p:blipFill>
        <p:spPr bwMode="auto">
          <a:xfrm>
            <a:off x="6609184" y="4403611"/>
            <a:ext cx="2455398" cy="2265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992560" y="1124744"/>
            <a:ext cx="4968552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Поступает на службу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 Коллегию иностранных дел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baseline="0" dirty="0" smtClean="0"/>
          </a:p>
          <a:p>
            <a:pPr lvl="0">
              <a:spcBef>
                <a:spcPct val="20000"/>
              </a:spcBef>
              <a:defRPr/>
            </a:pPr>
            <a:r>
              <a:rPr lang="ru-RU" sz="2800" b="1" dirty="0" smtClean="0"/>
              <a:t>В </a:t>
            </a:r>
            <a:r>
              <a:rPr lang="ru-RU" sz="2800" b="1" dirty="0" smtClean="0"/>
              <a:t>Петербурге произошла знаменитая «четверная дуэль» Завадовского — Шереметева и Грибоедова — </a:t>
            </a:r>
            <a:r>
              <a:rPr lang="ru-RU" sz="2800" b="1" dirty="0" smtClean="0"/>
              <a:t>Якубовича.</a:t>
            </a:r>
            <a:endParaRPr lang="ru-RU" sz="2800" b="1" dirty="0" smtClean="0"/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2072680" y="0"/>
            <a:ext cx="6552728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1817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8194" name="Picture 2" descr="Александр Сергеевич Грибоедов"/>
          <p:cNvPicPr>
            <a:picLocks noChangeAspect="1" noChangeArrowheads="1"/>
          </p:cNvPicPr>
          <p:nvPr/>
        </p:nvPicPr>
        <p:blipFill>
          <a:blip r:embed="rId3" cstate="print"/>
          <a:srcRect l="6647" t="17098" r="5615" b="10211"/>
          <a:stretch>
            <a:fillRect/>
          </a:stretch>
        </p:blipFill>
        <p:spPr bwMode="auto">
          <a:xfrm>
            <a:off x="6043750" y="1224136"/>
            <a:ext cx="3301738" cy="3645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6" name="Picture 4" descr="https://iknigi.net/books_files/online_html/128030/i_0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4528654"/>
            <a:ext cx="6091436" cy="21407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416496" y="2132856"/>
            <a:ext cx="5328592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Начинает дипломатическую деятельность в русской дипломатической миссии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Персии. Был связан с деятелями декабристских обществ (Рылеевым,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Бестужевым, Одоевским и другими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2072680" y="0"/>
            <a:ext cx="6696744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1818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7170" name="Picture 2" descr="https://sun9-53.userapi.com/c4319/u18863402/145140642/x_0e94d94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1112" y="1484784"/>
            <a:ext cx="3293368" cy="4817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1208584" y="1700808"/>
            <a:ext cx="3744416" cy="223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Служба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при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генерале А.П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Ермолове, ко</a:t>
            </a:r>
            <a:r>
              <a:rPr lang="ru-RU" sz="2800" b="1" dirty="0" err="1" smtClean="0"/>
              <a:t>мандовавшем</a:t>
            </a:r>
            <a:r>
              <a:rPr lang="ru-RU" sz="2800" b="1" dirty="0" smtClean="0"/>
              <a:t> </a:t>
            </a:r>
            <a:r>
              <a:rPr lang="ru-RU" sz="2800" b="1" dirty="0" smtClean="0"/>
              <a:t>русскими войсками </a:t>
            </a:r>
            <a:r>
              <a:rPr lang="ru-RU" sz="2800" b="1" dirty="0" smtClean="0"/>
              <a:t>   в Тифлисе.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280592" y="0"/>
            <a:ext cx="8625408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1822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6146" name="Picture 2" descr="File:Ермолов Алексей портрет Дж.Доу 18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7056" y="1700808"/>
            <a:ext cx="3635901" cy="4509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280592" y="5085184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Портрет генерала </a:t>
            </a:r>
            <a:r>
              <a:rPr lang="ru-RU" sz="2000" b="1" dirty="0" smtClean="0"/>
              <a:t>Алексея </a:t>
            </a:r>
            <a:r>
              <a:rPr lang="ru-RU" sz="2000" b="1" dirty="0" smtClean="0"/>
              <a:t>Петровича </a:t>
            </a:r>
            <a:r>
              <a:rPr lang="ru-RU" sz="2000" b="1" dirty="0" smtClean="0"/>
              <a:t>Ермолова (худ. Джордж Доу)</a:t>
            </a: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344488" y="1484784"/>
            <a:ext cx="5472608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Славу Грибоедову принесла комедия в стихах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«Горе от ума».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baseline="0" dirty="0" smtClean="0"/>
              <a:t>Отрывки опубликованы</a:t>
            </a:r>
            <a:r>
              <a:rPr lang="ru-RU" sz="2800" b="1" dirty="0" smtClean="0"/>
              <a:t> </a:t>
            </a:r>
            <a:r>
              <a:rPr lang="ru-RU" sz="2800" b="1" dirty="0" smtClean="0"/>
              <a:t>                 в </a:t>
            </a:r>
            <a:r>
              <a:rPr lang="ru-RU" sz="2800" b="1" dirty="0" smtClean="0"/>
              <a:t>альманахе «Русская Талия» </a:t>
            </a:r>
            <a:r>
              <a:rPr lang="ru-RU" sz="2800" b="1" dirty="0" smtClean="0"/>
              <a:t>      в </a:t>
            </a:r>
            <a:r>
              <a:rPr lang="ru-RU" sz="2800" b="1" dirty="0" smtClean="0"/>
              <a:t>1825 г., первое издание – 1833 г</a:t>
            </a:r>
            <a:r>
              <a:rPr lang="ru-RU" sz="2800" b="1" dirty="0" smtClean="0"/>
              <a:t>.</a:t>
            </a:r>
            <a:endParaRPr lang="ru-RU" sz="2800" b="1" dirty="0" smtClean="0"/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2360712" y="0"/>
            <a:ext cx="7545288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1822 - 1824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5122" name="Picture 2" descr="https://sun9-68.userapi.com/c840526/v840526650/4d3e8/gD3HqTMbbsE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681192" y="2780928"/>
            <a:ext cx="2692799" cy="3692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4" name="Picture 4" descr="https://sun9-54.userapi.com/c831208/v831208357/5d46e/FEhOMaT-eo0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 l="4139" t="1955" r="4431" b="2232"/>
          <a:stretch>
            <a:fillRect/>
          </a:stretch>
        </p:blipFill>
        <p:spPr bwMode="auto">
          <a:xfrm rot="272054">
            <a:off x="6003114" y="1122088"/>
            <a:ext cx="1871656" cy="2958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6" descr="https://cdn2.img.sputnik-georgia.com/images/22892/68/2289268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504" y="4293096"/>
            <a:ext cx="3528392" cy="22511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160912" y="5805264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«Горе от ума» на сцене театра</a:t>
            </a: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1280592" y="1700808"/>
            <a:ext cx="41044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Арестован по делу декабристов, но вскоре освобожден за недостатком улик.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416496" y="0"/>
            <a:ext cx="8712968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1826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4100" name="Picture 4" descr="https://upload.wikimedia.org/wikipedia/commons/7/70/1000_Griboed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3120" y="1340768"/>
            <a:ext cx="3163330" cy="5256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704528" y="5241394"/>
            <a:ext cx="51125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/>
              <a:t>А. С. Грибоедов на Памятнике </a:t>
            </a:r>
            <a:r>
              <a:rPr lang="ru-RU" sz="2000" b="1" dirty="0" smtClean="0"/>
              <a:t>«1000-летие России» </a:t>
            </a:r>
            <a:r>
              <a:rPr lang="ru-RU" sz="2000" b="1" dirty="0" smtClean="0"/>
              <a:t>в Великом Новгороде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4160912" y="1196752"/>
            <a:ext cx="5200128" cy="2520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Назначен послом России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в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Персии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dirty="0" smtClean="0"/>
              <a:t>Женился на грузинской аристократке Нине Чавчавадзе.</a:t>
            </a:r>
            <a:endParaRPr lang="ru-RU" sz="2800" b="1" dirty="0" smtClean="0"/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416496" y="0"/>
            <a:ext cx="7257256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1828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3074" name="Picture 2" descr="File:E.F.Desnet. Nina Chavchavadze-Griboedova.jpg"/>
          <p:cNvPicPr>
            <a:picLocks noChangeAspect="1" noChangeArrowheads="1"/>
          </p:cNvPicPr>
          <p:nvPr/>
        </p:nvPicPr>
        <p:blipFill>
          <a:blip r:embed="rId3" cstate="print"/>
          <a:srcRect r="2700"/>
          <a:stretch>
            <a:fillRect/>
          </a:stretch>
        </p:blipFill>
        <p:spPr bwMode="auto">
          <a:xfrm>
            <a:off x="704528" y="1268760"/>
            <a:ext cx="2968589" cy="41044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 descr="https://img0.liveinternet.ru/images/attach/c/0/120/602/120602152_element732082misc0012.jpg"/>
          <p:cNvPicPr>
            <a:picLocks noChangeAspect="1" noChangeArrowheads="1"/>
          </p:cNvPicPr>
          <p:nvPr/>
        </p:nvPicPr>
        <p:blipFill>
          <a:blip r:embed="rId4" cstate="print"/>
          <a:srcRect b="18155"/>
          <a:stretch>
            <a:fillRect/>
          </a:stretch>
        </p:blipFill>
        <p:spPr bwMode="auto">
          <a:xfrm>
            <a:off x="4304928" y="3789040"/>
            <a:ext cx="5011316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72008" y="5877272"/>
            <a:ext cx="4088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/>
              <a:t>Надпись на надгробном памятнике А.С. Грибоедова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3296816" y="1268760"/>
            <a:ext cx="6609184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Убит в Тегеране во время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беспорядков религиозными фанатиками.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Похоронен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Тифлисе.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416496" y="0"/>
            <a:ext cx="7257256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11 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февраля 1829</a:t>
            </a:r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2052" name="Picture 4" descr="https://aeslib.ru/wp-content/uploads/2016/09/125069552_RRyoR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1268760"/>
            <a:ext cx="2736304" cy="38954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4" name="Picture 6" descr="https://i-fakt.ru/wp-content/uploads/2014/03/gripam.jpg"/>
          <p:cNvPicPr>
            <a:picLocks noChangeAspect="1" noChangeArrowheads="1"/>
          </p:cNvPicPr>
          <p:nvPr/>
        </p:nvPicPr>
        <p:blipFill>
          <a:blip r:embed="rId4" cstate="print"/>
          <a:srcRect t="5561" b="11024"/>
          <a:stretch>
            <a:fillRect/>
          </a:stretch>
        </p:blipFill>
        <p:spPr bwMode="auto">
          <a:xfrm>
            <a:off x="6393160" y="3212976"/>
            <a:ext cx="2917274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160240" y="5733256"/>
            <a:ext cx="4088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/>
              <a:t>Памятник на территории российского посольства в Тегеране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ooko.xyz/wp-content/uploads/ktz/free-powerpoint-templates-education-themes-20150523072959-55602c779c68e-me1jbf8zv3hu7ibt2ilioulducrn1656yc8gni01v4.jpg"/>
          <p:cNvPicPr>
            <a:picLocks noChangeAspect="1" noChangeArrowheads="1"/>
          </p:cNvPicPr>
          <p:nvPr/>
        </p:nvPicPr>
        <p:blipFill>
          <a:blip r:embed="rId2" cstate="print"/>
          <a:srcRect l="6332" t="4561" r="14543"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9" name="Содержимое 7"/>
          <p:cNvSpPr txBox="1">
            <a:spLocks/>
          </p:cNvSpPr>
          <p:nvPr/>
        </p:nvSpPr>
        <p:spPr>
          <a:xfrm>
            <a:off x="848544" y="1484784"/>
            <a:ext cx="8064896" cy="46085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Грибоедов А.С. Горе от ума. Подготовка к урокам литературы: произведения, анализ, сочинения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А.С. Грибоедов. – Москва : Стрекоза, 2007. – 192 с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800" b="1" dirty="0" smtClean="0">
                <a:hlinkClick r:id="rId3"/>
              </a:rPr>
              <a:t>https://</a:t>
            </a:r>
            <a:r>
              <a:rPr lang="en-US" sz="2800" b="1" dirty="0" smtClean="0">
                <a:hlinkClick r:id="rId3"/>
              </a:rPr>
              <a:t>fishki.net/1813459-aleksandr-sergeevich-griboedov.html</a:t>
            </a:r>
            <a:r>
              <a:rPr lang="ru-RU" sz="2800" b="1" dirty="0" smtClean="0"/>
              <a:t> 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800" b="1" dirty="0" smtClean="0">
                <a:hlinkClick r:id="rId4"/>
              </a:rPr>
              <a:t>https://</a:t>
            </a:r>
            <a:r>
              <a:rPr lang="en-US" sz="2800" b="1" dirty="0" smtClean="0">
                <a:hlinkClick r:id="rId4"/>
              </a:rPr>
              <a:t>24smi.org/celebrity/11648-aleksandr-griboedov.html</a:t>
            </a:r>
            <a:endParaRPr lang="ru-RU" sz="2800" b="1" dirty="0" smtClean="0"/>
          </a:p>
          <a:p>
            <a:pPr lvl="0">
              <a:spcBef>
                <a:spcPct val="20000"/>
              </a:spcBef>
              <a:defRPr/>
            </a:pPr>
            <a:r>
              <a:rPr lang="en-US" sz="2800" b="1" dirty="0" smtClean="0">
                <a:hlinkClick r:id="rId5"/>
              </a:rPr>
              <a:t>https://</a:t>
            </a:r>
            <a:r>
              <a:rPr lang="en-US" sz="2800" b="1" dirty="0" smtClean="0">
                <a:hlinkClick r:id="rId5"/>
              </a:rPr>
              <a:t>www.liveinternet.ru/users/bo4kameda/post276075096</a:t>
            </a:r>
            <a:endParaRPr lang="ru-RU" sz="2800" b="1" dirty="0" smtClean="0"/>
          </a:p>
          <a:p>
            <a:pPr lvl="0">
              <a:spcBef>
                <a:spcPct val="20000"/>
              </a:spcBef>
              <a:defRPr/>
            </a:pPr>
            <a:r>
              <a:rPr lang="en-US" sz="2800" b="1" dirty="0" smtClean="0">
                <a:hlinkClick r:id="rId6"/>
              </a:rPr>
              <a:t>https://</a:t>
            </a:r>
            <a:r>
              <a:rPr lang="en-US" sz="2800" b="1" dirty="0" smtClean="0">
                <a:hlinkClick r:id="rId6"/>
              </a:rPr>
              <a:t>vk.com/public31395086</a:t>
            </a:r>
            <a:r>
              <a:rPr lang="ru-RU" sz="2800" b="1" dirty="0" smtClean="0"/>
              <a:t>  </a:t>
            </a:r>
          </a:p>
          <a:p>
            <a:pPr lvl="0">
              <a:spcBef>
                <a:spcPct val="20000"/>
              </a:spcBef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416496" y="0"/>
            <a:ext cx="7257256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ndara" pitchFamily="34" charset="0"/>
              </a:rPr>
              <a:t>Источники</a:t>
            </a:r>
            <a:endParaRPr lang="ru-RU" b="1" dirty="0">
              <a:solidFill>
                <a:srgbClr val="00206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429</Words>
  <Application>Microsoft Office PowerPoint</Application>
  <PresentationFormat>Лист A4 (210x297 мм)</PresentationFormat>
  <Paragraphs>61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Летопись жизни А.С. Грибоедова</vt:lpstr>
      <vt:lpstr>Грибоедов Александр Сергеевич (1795 - 1829)</vt:lpstr>
      <vt:lpstr>15 января 1795 </vt:lpstr>
      <vt:lpstr>1803 - 1806</vt:lpstr>
      <vt:lpstr>1806 - 1808</vt:lpstr>
      <vt:lpstr>1812</vt:lpstr>
      <vt:lpstr>1816</vt:lpstr>
      <vt:lpstr>1815 - 1818</vt:lpstr>
      <vt:lpstr>1817</vt:lpstr>
      <vt:lpstr>1818</vt:lpstr>
      <vt:lpstr>1822</vt:lpstr>
      <vt:lpstr>1822 - 1824</vt:lpstr>
      <vt:lpstr>1826</vt:lpstr>
      <vt:lpstr>1828</vt:lpstr>
      <vt:lpstr>11 февраля 1829 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ТЕХПРОМ</cp:lastModifiedBy>
  <cp:revision>200</cp:revision>
  <dcterms:created xsi:type="dcterms:W3CDTF">2016-03-11T06:59:05Z</dcterms:created>
  <dcterms:modified xsi:type="dcterms:W3CDTF">2020-01-15T18:59:35Z</dcterms:modified>
</cp:coreProperties>
</file>