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306" r:id="rId5"/>
    <p:sldId id="274" r:id="rId6"/>
    <p:sldId id="317" r:id="rId7"/>
    <p:sldId id="318" r:id="rId8"/>
    <p:sldId id="320" r:id="rId9"/>
    <p:sldId id="328" r:id="rId10"/>
    <p:sldId id="266" r:id="rId11"/>
    <p:sldId id="322" r:id="rId12"/>
    <p:sldId id="319" r:id="rId13"/>
    <p:sldId id="262" r:id="rId14"/>
    <p:sldId id="323" r:id="rId15"/>
    <p:sldId id="324" r:id="rId16"/>
    <p:sldId id="305" r:id="rId17"/>
    <p:sldId id="321" r:id="rId18"/>
    <p:sldId id="327" r:id="rId19"/>
    <p:sldId id="325" r:id="rId20"/>
    <p:sldId id="326" r:id="rId21"/>
    <p:sldId id="331" r:id="rId22"/>
    <p:sldId id="332" r:id="rId23"/>
    <p:sldId id="329" r:id="rId24"/>
    <p:sldId id="333" r:id="rId25"/>
    <p:sldId id="330" r:id="rId26"/>
    <p:sldId id="271" r:id="rId27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gif"/><Relationship Id="rId5" Type="http://schemas.openxmlformats.org/officeDocument/2006/relationships/image" Target="../media/image37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toletie.ru/lenta/pod_moskvoj_najden_samolet_talalihina_759.htm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airaces.narod.ru/winter/talalih.ht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s-tok.ru/publ/otechestvennaja_vojna_1941_45/i_16_viktora_talalikhina_spustja_73_goda/43-1-0-551" TargetMode="External"/><Relationship Id="rId5" Type="http://schemas.openxmlformats.org/officeDocument/2006/relationships/hyperlink" Target="http://aeroram.narod.ru/win/t/talalihin_vv.htm" TargetMode="External"/><Relationship Id="rId10" Type="http://schemas.openxmlformats.org/officeDocument/2006/relationships/hyperlink" Target="https://domodedovoriamo.ru/article/mesta-voinskoj-doblesti-v-domodedove-bratskaya-mogila-i-pamyatniki-talalihina-532307" TargetMode="External"/><Relationship Id="rId4" Type="http://schemas.openxmlformats.org/officeDocument/2006/relationships/hyperlink" Target="https://warheroes.ru/hero/hero.asp?Hero_id=230" TargetMode="External"/><Relationship Id="rId9" Type="http://schemas.openxmlformats.org/officeDocument/2006/relationships/hyperlink" Target="https://volsklife.ru/pamyatnik-v-talalihinu-v-teplovke-ustanovlen-fotoreportaz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https://cs8.pikabu.ru/post_img/2016/09/16/8/og_og_14740287432903350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94864"/>
            <a:ext cx="9906000" cy="4763136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r="2791"/>
          <a:stretch>
            <a:fillRect/>
          </a:stretch>
        </p:blipFill>
        <p:spPr bwMode="auto">
          <a:xfrm flipH="1" flipV="1">
            <a:off x="0" y="0"/>
            <a:ext cx="9906000" cy="352208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00872" y="5157192"/>
            <a:ext cx="6105128" cy="16288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80 лет назад</a:t>
            </a: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В.В. Талалихиным был совершен</a:t>
            </a: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ночной воздушный таран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52800" y="188640"/>
            <a:ext cx="5904656" cy="1470025"/>
          </a:xfrm>
        </p:spPr>
        <p:txBody>
          <a:bodyPr>
            <a:noAutofit/>
          </a:bodyPr>
          <a:lstStyle/>
          <a:p>
            <a:r>
              <a:rPr lang="ru-RU" sz="6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ИДУ НА ТАРАН!</a:t>
            </a:r>
            <a:endParaRPr lang="ru-RU" sz="60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32774" name="Picture 6" descr="https://bumper-stickers.ru/61809-thickbox_default/1941-194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2480" y="0"/>
            <a:ext cx="2232248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412947"/>
            <a:ext cx="9906000" cy="647243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2248" y="1138734"/>
            <a:ext cx="7905328" cy="178621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ТАЛАЛИХИН</a:t>
            </a:r>
            <a:b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Виктор Васильевич</a:t>
            </a:r>
            <a:b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</a:b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(1918 - 19</a:t>
            </a:r>
            <a:r>
              <a:rPr lang="en-US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4</a:t>
            </a:r>
            <a:r>
              <a:rPr lang="ru-RU" sz="32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1)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60440" y="2996952"/>
            <a:ext cx="5688632" cy="3240360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Char char="§"/>
            </a:pPr>
            <a:r>
              <a:rPr lang="ru-RU" sz="2800" b="1" dirty="0" smtClean="0">
                <a:latin typeface="Candara" pitchFamily="34" charset="0"/>
              </a:rPr>
              <a:t>заместитель командира эскадрильи 177-го истребительного авиационного полка 6-го истребительного авиационного корпуса войск ПВО, младший лейтенант. </a:t>
            </a:r>
          </a:p>
          <a:p>
            <a:pPr marL="0" indent="0">
              <a:buFont typeface="Wingdings" pitchFamily="2" charset="2"/>
              <a:buChar char="§"/>
            </a:pPr>
            <a:r>
              <a:rPr lang="ru-RU" sz="2800" b="1" dirty="0" smtClean="0">
                <a:latin typeface="Candara" pitchFamily="34" charset="0"/>
              </a:rPr>
              <a:t>Герой Советского Союза (1941).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6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pic>
        <p:nvPicPr>
          <p:cNvPr id="31746" name="Picture 2" descr="https://sun9-13.userapi.com/impf/c854216/v854216557/1404b4/bJwtLv-4c_c.jpg?size=604x468&amp;quality=96&amp;sign=cdc2dbfdf7d371937dbfb179a97edfd5&amp;type=album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 l="50066" t="11308"/>
          <a:stretch>
            <a:fillRect/>
          </a:stretch>
        </p:blipFill>
        <p:spPr bwMode="auto">
          <a:xfrm>
            <a:off x="560512" y="1916832"/>
            <a:ext cx="3087007" cy="4248472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7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7016" y="1772816"/>
            <a:ext cx="4176464" cy="3816424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Виктор Талалихин родился 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18 сентября 1918 года в селе Тепловка ныне </a:t>
            </a:r>
            <a:r>
              <a:rPr lang="ru-RU" sz="2400" b="1" dirty="0" err="1" smtClean="0">
                <a:latin typeface="Candara" pitchFamily="34" charset="0"/>
              </a:rPr>
              <a:t>Вольского</a:t>
            </a:r>
            <a:r>
              <a:rPr lang="ru-RU" sz="2400" b="1" dirty="0" smtClean="0">
                <a:latin typeface="Candara" pitchFamily="34" charset="0"/>
              </a:rPr>
              <a:t> района Саратовской области. С 1924 года жил с семьей 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в городе Вольске. Учился 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в школе №1. Летом 1933 года  семья переехала в Москву.</a:t>
            </a:r>
          </a:p>
        </p:txBody>
      </p:sp>
      <p:pic>
        <p:nvPicPr>
          <p:cNvPr id="30724" name="Picture 4" descr="https://sun9-11.userapi.com/impf/c840122/v840122128/33105/9iNxvZZSJgU.jpg?size=417x324&amp;quality=96&amp;sign=2bcd24bcc9677fd7f63731fb0b2654e6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1916832"/>
            <a:ext cx="4541170" cy="3528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47124" y="5529426"/>
            <a:ext cx="46778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Родители Виктора – Василий Иванович 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и Вера Ивановна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6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1700808"/>
            <a:ext cx="5256584" cy="4248472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В 1933 году начал работать 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на Московском мясокомбинате. 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В 1934—1937 годах учился 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в профессиональном техническом училище при комбинате. 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/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В 1938 году окончил Борисоглебскую военную авиационную школу лётчиков в городе Борисоглебске Воронежской области и получил звание младшего лейтенанта. </a:t>
            </a:r>
          </a:p>
        </p:txBody>
      </p:sp>
      <p:pic>
        <p:nvPicPr>
          <p:cNvPr id="29698" name="Picture 2" descr="https://pbs.twimg.com/media/EBYLaF6WsAE_dH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5088" y="1628800"/>
            <a:ext cx="3601806" cy="4621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7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8984" y="1628800"/>
            <a:ext cx="4480048" cy="4248472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Виктор Талалихин принимал участие в советско-финской войне 1939-1940 гг. Совершил 47 боевых вылетов, сбил лично и в группе 4 финских самолёта, за что был награждён орденом Красной Звезды. 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8" name="Picture 2" descr="https://sun9-13.userapi.com/impf/c854216/v854216557/1404b4/bJwtLv-4c_c.jpg?size=604x468&amp;quality=96&amp;sign=cdc2dbfdf7d371937dbfb179a97edfd5&amp;type=album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 r="51186"/>
          <a:stretch>
            <a:fillRect/>
          </a:stretch>
        </p:blipFill>
        <p:spPr bwMode="auto">
          <a:xfrm>
            <a:off x="632520" y="476672"/>
            <a:ext cx="3744416" cy="594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9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8584" y="836712"/>
            <a:ext cx="8280920" cy="2448272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Candara" pitchFamily="34" charset="0"/>
              </a:rPr>
              <a:t>С июня 1941 года Виктор Талалихин участвовал в Великой Отечественной войне. Произвёл более 60 боевых вылетов. Летом и осенью 1941 года сражался под Москвой.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27650" name="Picture 2" descr="https://rus.team/images/articles/6168/2020-10-26_401-716674_6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4688" y="2852936"/>
            <a:ext cx="5467536" cy="3645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7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92088" y="2110204"/>
            <a:ext cx="4953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В ночь на 7 августа 1941 года </a:t>
            </a:r>
          </a:p>
          <a:p>
            <a:r>
              <a:rPr lang="ru-RU" sz="2400" b="1" dirty="0" smtClean="0">
                <a:latin typeface="Candara" pitchFamily="34" charset="0"/>
              </a:rPr>
              <a:t>В.В. Талалихин на истребителе И-16 одним из первых военных лётчиков РККА в Великой Отечественной войне произвёл таран в ночном воздушном бою, сбив в небе над Москвой бомбардировщик He-111.</a:t>
            </a:r>
            <a:endParaRPr lang="ru-RU" sz="2400" b="1" dirty="0" smtClean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49153" name="Picture 1" descr="D:\по работе Медведево\презентации\ВОЕННЫЕ\Талалихин\Rt_yr3ThM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104" y="692695"/>
            <a:ext cx="3024758" cy="58933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7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184576" y="1568981"/>
            <a:ext cx="4664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Когда в бою у летчика закончились боеприпасы, он принял решение таранить противника. Подойдя вплотную к хвосту «</a:t>
            </a:r>
            <a:r>
              <a:rPr lang="ru-RU" sz="2400" b="1" dirty="0" err="1" smtClean="0">
                <a:latin typeface="Candara" pitchFamily="34" charset="0"/>
              </a:rPr>
              <a:t>хейнкеля</a:t>
            </a:r>
            <a:r>
              <a:rPr lang="ru-RU" sz="2400" b="1" dirty="0" smtClean="0">
                <a:latin typeface="Candara" pitchFamily="34" charset="0"/>
              </a:rPr>
              <a:t>», он винтом нанёс по нему удар. «</a:t>
            </a:r>
            <a:r>
              <a:rPr lang="ru-RU" sz="2400" b="1" dirty="0" err="1" smtClean="0">
                <a:latin typeface="Candara" pitchFamily="34" charset="0"/>
              </a:rPr>
              <a:t>Хейнкель</a:t>
            </a:r>
            <a:r>
              <a:rPr lang="ru-RU" sz="2400" b="1" dirty="0" smtClean="0">
                <a:latin typeface="Candara" pitchFamily="34" charset="0"/>
              </a:rPr>
              <a:t>» камнем пошёл вниз. </a:t>
            </a:r>
          </a:p>
          <a:p>
            <a:r>
              <a:rPr lang="ru-RU" sz="2400" b="1" dirty="0" smtClean="0">
                <a:latin typeface="Candara" pitchFamily="34" charset="0"/>
              </a:rPr>
              <a:t>Раненый летчик смог выпрыгнуть из падающего самолета с парашютом, благополучно приземлился и добрался до своего полка.</a:t>
            </a:r>
            <a:r>
              <a:rPr lang="ru-RU" sz="2400" dirty="0" smtClean="0"/>
              <a:t> </a:t>
            </a:r>
            <a:endParaRPr lang="ru-RU" sz="2400" b="1" dirty="0" smtClean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47106" name="Picture 2" descr="«Подвиг младшего лейтенанта Талалихина». Реконструкция события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80" y="2204864"/>
            <a:ext cx="4680520" cy="3108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24608" y="5657671"/>
            <a:ext cx="7272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Монумент у села </a:t>
            </a:r>
            <a:r>
              <a:rPr lang="ru-RU" sz="2000" b="1" dirty="0" err="1" smtClean="0">
                <a:latin typeface="Candara" pitchFamily="34" charset="0"/>
              </a:rPr>
              <a:t>Степыгино</a:t>
            </a:r>
            <a:r>
              <a:rPr lang="ru-RU" sz="2000" b="1" dirty="0" smtClean="0">
                <a:latin typeface="Candara" pitchFamily="34" charset="0"/>
              </a:rPr>
              <a:t> Домодедовского района Московской области на месте падения самолета 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после ночного тарана 7 августа 1941 года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57346" name="Picture 2" descr="https://domodedovoriamo.ru/files/image/22/01/42/-gallery!0bw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6576" y="1124744"/>
            <a:ext cx="7810500" cy="43910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11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28864" y="1052736"/>
            <a:ext cx="6105128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8 августа 1941 года Виктору Васильевичу Талалихину «за образцовое выполнение боевых заданий командования на фронте борьбы с германским фашизмом и проявленные при этом отвагу и героизм» присвоено звание Героя Советского Союза. </a:t>
            </a:r>
          </a:p>
        </p:txBody>
      </p:sp>
      <p:sp>
        <p:nvSpPr>
          <p:cNvPr id="13314" name="AutoShape 2" descr="Отсканированный докумен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Отсканированный докумен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cdnc.pamyat-naroda.ru/podvig/DIP/002/%D0%A07523-4-54/000000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cdnc.pamyat-naroda.ru/podvig/DIP/002/%D0%A07523-4-54/000000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1" name="Picture 9" descr="D:\по работе Медведево\презентации\ВОЕННЫЕ\Талалихин\00000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1848370"/>
            <a:ext cx="3286840" cy="4820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323" name="Picture 11" descr="Друзья поздпавляют Талалихин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76936" y="3501008"/>
            <a:ext cx="4427378" cy="31673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11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20952" y="1124744"/>
            <a:ext cx="5040560" cy="2736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Виктор Талалихин был не первым летчиком, совершившим ночной воздушный таран. Ранее такой подвиг совершали и другие советские летчики. Но подвиг летчика Талалихина стал известен по всей стране. </a:t>
            </a:r>
          </a:p>
        </p:txBody>
      </p:sp>
      <p:sp>
        <p:nvSpPr>
          <p:cNvPr id="13314" name="AutoShape 2" descr="Отсканированный докумен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Отсканированный докумен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cdnc.pamyat-naroda.ru/podvig/DIP/002/%D0%A07523-4-54/000000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cdnc.pamyat-naroda.ru/podvig/DIP/002/%D0%A07523-4-54/000000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78" name="Picture 2" descr="D:\по работе Медведево\презентации\ВОЕННЫЕ\Талалихин\Герои и подвиги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/>
          <a:stretch>
            <a:fillRect/>
          </a:stretch>
        </p:blipFill>
        <p:spPr bwMode="auto">
          <a:xfrm>
            <a:off x="344488" y="548680"/>
            <a:ext cx="3809862" cy="59766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180" name="Picture 4" descr="Талалихин у сбитого им Не-1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04928" y="3933056"/>
            <a:ext cx="5374771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7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856656" y="1383159"/>
            <a:ext cx="7977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Штурмовик Ил-2 был назван в честь Виктора Талалихина.</a:t>
            </a:r>
            <a:endParaRPr lang="ru-RU" sz="2400" b="1" dirty="0" smtClean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48130" name="Picture 2" descr="Ил-2, носящий имя Героя"/>
          <p:cNvPicPr>
            <a:picLocks noChangeAspect="1" noChangeArrowheads="1"/>
          </p:cNvPicPr>
          <p:nvPr/>
        </p:nvPicPr>
        <p:blipFill>
          <a:blip r:embed="rId4" cstate="print"/>
          <a:srcRect t="7803"/>
          <a:stretch>
            <a:fillRect/>
          </a:stretch>
        </p:blipFill>
        <p:spPr bwMode="auto">
          <a:xfrm>
            <a:off x="891480" y="1988840"/>
            <a:ext cx="8093968" cy="45368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11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208584" y="1772816"/>
            <a:ext cx="7776864" cy="2260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Виктор Васильевич Талалихин награждён медалью «Золотая Звезда», орденами Ленина , Красного Знамени, Красной Звезды. </a:t>
            </a:r>
          </a:p>
          <a:p>
            <a:endParaRPr lang="ru-RU" sz="2600" dirty="0">
              <a:latin typeface="Candara" pitchFamily="34" charset="0"/>
            </a:endParaRPr>
          </a:p>
        </p:txBody>
      </p:sp>
      <p:pic>
        <p:nvPicPr>
          <p:cNvPr id="3" name="Picture 2" descr="https://pamyat-naroda.ru/local/templates/pn/img/awards/new/Orden_Lenin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3284984"/>
            <a:ext cx="2645482" cy="2744380"/>
          </a:xfrm>
          <a:prstGeom prst="rect">
            <a:avLst/>
          </a:prstGeom>
          <a:noFill/>
        </p:spPr>
      </p:pic>
      <p:pic>
        <p:nvPicPr>
          <p:cNvPr id="12290" name="Picture 2" descr="https://pamyat-naroda.ru/local/templates/pn/img/awards/new/Orden_Krasnogo_Znameni_1s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4848" y="3356992"/>
            <a:ext cx="2448272" cy="2798833"/>
          </a:xfrm>
          <a:prstGeom prst="rect">
            <a:avLst/>
          </a:prstGeom>
          <a:noFill/>
        </p:spPr>
      </p:pic>
      <p:pic>
        <p:nvPicPr>
          <p:cNvPr id="12294" name="Picture 6" descr="https://i.mycdn.me/i?r=AyH4iRPQ2q0otWIFepML2LxRbo_zIT0Ex39qh2VjYK0Xe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49144" y="3284984"/>
            <a:ext cx="3024336" cy="2910924"/>
          </a:xfrm>
          <a:prstGeom prst="rect">
            <a:avLst/>
          </a:prstGeom>
          <a:noFill/>
        </p:spPr>
      </p:pic>
      <p:pic>
        <p:nvPicPr>
          <p:cNvPr id="12298" name="Picture 10" descr="https://static.tildacdn.com/tild3966-6262-4731-b730-336434353534/noroot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33320" y="980728"/>
            <a:ext cx="2288704" cy="3040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7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92960" y="1412776"/>
            <a:ext cx="4953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Славный летчик участвовал </a:t>
            </a:r>
          </a:p>
          <a:p>
            <a:r>
              <a:rPr lang="ru-RU" sz="2400" b="1" dirty="0" smtClean="0">
                <a:latin typeface="Candara" pitchFamily="34" charset="0"/>
              </a:rPr>
              <a:t>во многих воздушных боях под Москвой. К моменту гибели имел на боевом счету сбитыми 5 вражеских самолётов лично </a:t>
            </a:r>
          </a:p>
          <a:p>
            <a:r>
              <a:rPr lang="ru-RU" sz="2400" b="1" dirty="0" smtClean="0">
                <a:latin typeface="Candara" pitchFamily="34" charset="0"/>
              </a:rPr>
              <a:t>и 1 в группе. </a:t>
            </a:r>
          </a:p>
          <a:p>
            <a:endParaRPr lang="ru-RU" sz="2400" b="1" dirty="0" smtClean="0">
              <a:latin typeface="Candara" pitchFamily="34" charset="0"/>
            </a:endParaRPr>
          </a:p>
          <a:p>
            <a:r>
              <a:rPr lang="ru-RU" sz="2400" b="1" dirty="0" smtClean="0">
                <a:latin typeface="Candara" pitchFamily="34" charset="0"/>
              </a:rPr>
              <a:t>В. Талалихин погиб смертью храбрых в неравной схватке </a:t>
            </a:r>
          </a:p>
          <a:p>
            <a:r>
              <a:rPr lang="ru-RU" sz="2400" b="1" dirty="0" smtClean="0">
                <a:latin typeface="Candara" pitchFamily="34" charset="0"/>
              </a:rPr>
              <a:t>с фашистскими истребителями </a:t>
            </a:r>
          </a:p>
          <a:p>
            <a:r>
              <a:rPr lang="ru-RU" sz="2400" b="1" dirty="0" smtClean="0">
                <a:latin typeface="Candara" pitchFamily="34" charset="0"/>
              </a:rPr>
              <a:t>27 октября 1941 г. Похоронен </a:t>
            </a:r>
          </a:p>
          <a:p>
            <a:r>
              <a:rPr lang="ru-RU" sz="2400" b="1" dirty="0" smtClean="0">
                <a:latin typeface="Candara" pitchFamily="34" charset="0"/>
              </a:rPr>
              <a:t>на Новодевичьем кладбище </a:t>
            </a:r>
          </a:p>
          <a:p>
            <a:r>
              <a:rPr lang="ru-RU" sz="2400" b="1" dirty="0" smtClean="0">
                <a:latin typeface="Candara" pitchFamily="34" charset="0"/>
              </a:rPr>
              <a:t>в Москве (участок 5). </a:t>
            </a:r>
            <a:endParaRPr lang="ru-RU" sz="2400" b="1" dirty="0" smtClean="0"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51204" name="Picture 4" descr="https://sun1-87.userapi.com/JGK2unKoXE3N2nmhOEiWz_N97TsR8V3QDVI3FA/UkaBWRN-EOs.jpg"/>
          <p:cNvPicPr>
            <a:picLocks noChangeAspect="1" noChangeArrowheads="1"/>
          </p:cNvPicPr>
          <p:nvPr/>
        </p:nvPicPr>
        <p:blipFill>
          <a:blip r:embed="rId4" cstate="print">
            <a:lum bright="20000" contrast="20000"/>
          </a:blip>
          <a:srcRect/>
          <a:stretch>
            <a:fillRect/>
          </a:stretch>
        </p:blipFill>
        <p:spPr bwMode="auto">
          <a:xfrm>
            <a:off x="920552" y="1268760"/>
            <a:ext cx="3168352" cy="51960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2226" name="Picture 2" descr="https://irecommend.ru/sites/default/files/imagecache/copyright1/user-images/511867/Esr1jt0pHUtNh02wpOLqFw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1136576" y="584684"/>
            <a:ext cx="7776864" cy="5832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25008" y="4149080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Именем В. Талалихина названы улицы во многих городах России, Украины, Белоруссии, </a:t>
            </a: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село в Московской области, образовательные учреждения, сорт гладиолусов.</a:t>
            </a:r>
          </a:p>
        </p:txBody>
      </p:sp>
      <p:pic>
        <p:nvPicPr>
          <p:cNvPr id="3076" name="Picture 4" descr="http://photos.wikimapia.org/p/00/05/83/70/53_big.jpg"/>
          <p:cNvPicPr>
            <a:picLocks noChangeAspect="1" noChangeArrowheads="1"/>
          </p:cNvPicPr>
          <p:nvPr/>
        </p:nvPicPr>
        <p:blipFill>
          <a:blip r:embed="rId3" cstate="print">
            <a:lum bright="20000" contrast="10000"/>
          </a:blip>
          <a:srcRect/>
          <a:stretch>
            <a:fillRect/>
          </a:stretch>
        </p:blipFill>
        <p:spPr bwMode="auto">
          <a:xfrm>
            <a:off x="4896544" y="548680"/>
            <a:ext cx="4448944" cy="33367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pic>
        <p:nvPicPr>
          <p:cNvPr id="3078" name="Picture 6" descr="https://domodedovod.ru/uploads/2018/02/talalihi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2480" y="764704"/>
            <a:ext cx="4392488" cy="21925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80" name="Picture 8" descr="Школьный дворец.jpg"/>
          <p:cNvPicPr>
            <a:picLocks noChangeAspect="1" noChangeArrowheads="1"/>
          </p:cNvPicPr>
          <p:nvPr/>
        </p:nvPicPr>
        <p:blipFill>
          <a:blip r:embed="rId6" cstate="print"/>
          <a:srcRect b="4002"/>
          <a:stretch>
            <a:fillRect/>
          </a:stretch>
        </p:blipFill>
        <p:spPr bwMode="auto">
          <a:xfrm>
            <a:off x="272480" y="3140968"/>
            <a:ext cx="4392488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0" y="6095037"/>
            <a:ext cx="5025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Мемориальные доски в Домодедово, Москве.</a:t>
            </a:r>
          </a:p>
          <a:p>
            <a:pPr algn="ctr"/>
            <a:r>
              <a:rPr lang="ru-RU" b="1" dirty="0" smtClean="0">
                <a:latin typeface="Candara" pitchFamily="34" charset="0"/>
              </a:rPr>
              <a:t>Гимназия в Вольске</a:t>
            </a:r>
            <a:endParaRPr lang="ru-RU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7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953000" y="1916832"/>
            <a:ext cx="4953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В 2014 году в лесу под Москвой поисковики обнаружили части советского истребителя времен Великой Отечественной войны. Это оказался тот самый истребитель «И-16», на котором герой совершил свой знаменитый подвиг. Находку отправили </a:t>
            </a:r>
          </a:p>
          <a:p>
            <a:r>
              <a:rPr lang="ru-RU" sz="2400" b="1" dirty="0" smtClean="0">
                <a:latin typeface="Candara" pitchFamily="34" charset="0"/>
              </a:rPr>
              <a:t>в Домодедовский музей боевой авиации, носящий имя героя.</a:t>
            </a:r>
          </a:p>
        </p:txBody>
      </p:sp>
      <p:pic>
        <p:nvPicPr>
          <p:cNvPr id="46082" name="Picture 2" descr="https://is-tok.ru/_si/0/903934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496" y="3789040"/>
            <a:ext cx="4092897" cy="2728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084" name="Picture 4" descr="https://is-tok.ru/_pu/5/583248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6496" y="404664"/>
            <a:ext cx="4104456" cy="30783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41032" y="6341258"/>
            <a:ext cx="4176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Памятник в селе Тепловка</a:t>
            </a:r>
          </a:p>
        </p:txBody>
      </p:sp>
      <p:pic>
        <p:nvPicPr>
          <p:cNvPr id="56322" name="Picture 2" descr="https://sun9-10.userapi.com/c205128/v205128969/b847/QWfPxcSw4dE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5578641" y="1156682"/>
            <a:ext cx="3424320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324" name="Picture 4" descr="http://moscowalk.ru/images/2015/progulki/Kalitnikovskaya_pond/Kalitnikovskaya_pond_28.jpg"/>
          <p:cNvPicPr>
            <a:picLocks noChangeAspect="1" noChangeArrowheads="1"/>
          </p:cNvPicPr>
          <p:nvPr/>
        </p:nvPicPr>
        <p:blipFill>
          <a:blip r:embed="rId4" cstate="print"/>
          <a:srcRect r="-7" b="29768"/>
          <a:stretch>
            <a:fillRect/>
          </a:stretch>
        </p:blipFill>
        <p:spPr bwMode="auto">
          <a:xfrm>
            <a:off x="560512" y="1124744"/>
            <a:ext cx="4043522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88504" y="6309320"/>
            <a:ext cx="4176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Памятник в Москве</a:t>
            </a:r>
          </a:p>
        </p:txBody>
      </p:sp>
      <p:pic>
        <p:nvPicPr>
          <p:cNvPr id="7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5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8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44488" y="5934670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  <a:ea typeface="+mj-ea"/>
                <a:cs typeface="+mj-cs"/>
              </a:rPr>
              <a:t>Плакат периода Великой Отечественной войны. Художник А. Волошин </a:t>
            </a:r>
          </a:p>
        </p:txBody>
      </p:sp>
      <p:pic>
        <p:nvPicPr>
          <p:cNvPr id="3074" name="Picture 2" descr="File:Таран - оружие героев. Плакат периода Великой Отечественной войн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512" y="260648"/>
            <a:ext cx="3960440" cy="55852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880992" y="1052736"/>
            <a:ext cx="49685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Русский лётчик </a:t>
            </a:r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Пётр Нестеров </a:t>
            </a: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в 1914 году впервые в практике боевой авиации применил воздушный таран. В результате столкновения самолёты получили повреждения, экипажи погибли.   </a:t>
            </a:r>
          </a:p>
        </p:txBody>
      </p:sp>
      <p:pic>
        <p:nvPicPr>
          <p:cNvPr id="53250" name="Picture 2" descr="https://upload.wikimedia.org/wikipedia/commons/thumb/d/d0/Nester1.jpg/800px-Nester1.jpg"/>
          <p:cNvPicPr>
            <a:picLocks noChangeAspect="1" noChangeArrowheads="1"/>
          </p:cNvPicPr>
          <p:nvPr/>
        </p:nvPicPr>
        <p:blipFill>
          <a:blip r:embed="rId5" cstate="print"/>
          <a:srcRect t="9259"/>
          <a:stretch>
            <a:fillRect/>
          </a:stretch>
        </p:blipFill>
        <p:spPr bwMode="auto">
          <a:xfrm>
            <a:off x="5817096" y="3429000"/>
            <a:ext cx="2592288" cy="31755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8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04928" y="2204864"/>
            <a:ext cx="49685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Евгений Николаевич Степанов</a:t>
            </a:r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 </a:t>
            </a: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(1911 - 1996) - лётчик-истребитель, Герой Советского Союза (1939). </a:t>
            </a:r>
          </a:p>
          <a:p>
            <a:endParaRPr lang="ru-RU" sz="2400" b="1" dirty="0" smtClean="0">
              <a:latin typeface="Candara" pitchFamily="34" charset="0"/>
              <a:ea typeface="+mj-ea"/>
              <a:cs typeface="+mj-cs"/>
            </a:endParaRP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25 октября 1937 года совершил первый в мире ночной таран самолёта противника: в небе над Барселоной таранил итальянский бомбардировщик.</a:t>
            </a:r>
          </a:p>
        </p:txBody>
      </p:sp>
      <p:pic>
        <p:nvPicPr>
          <p:cNvPr id="55300" name="Picture 4" descr="https://upload.wikimedia.org/wikipedia/ru/a/a1/%D0%95%D0%B2%D0%B3%D0%B5%D0%BD%D0%B8%D0%B9_%D0%9D%D0%B8%D0%BA%D0%BE%D0%BB%D0%B0%D0%B5%D0%B2%D0%B8%D1%87_%D0%A1%D1%82%D0%B5%D0%BF%D0%B0%D0%BD%D0%BE%D0%B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544" y="1784944"/>
            <a:ext cx="2952328" cy="416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0" descr="https://static.tildacdn.com/tild3966-6262-4731-b730-336434353534/noroo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7384" y="476672"/>
            <a:ext cx="178861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8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04928" y="2326228"/>
            <a:ext cx="53285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Пётр Васильевич Еремеев </a:t>
            </a: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(1911 - 1941) - лётчик-истребитель, Герой Советского Союза (1965). </a:t>
            </a:r>
          </a:p>
          <a:p>
            <a:endParaRPr lang="ru-RU" sz="2400" b="1" dirty="0" smtClean="0">
              <a:latin typeface="Candara" pitchFamily="34" charset="0"/>
              <a:ea typeface="+mj-ea"/>
              <a:cs typeface="+mj-cs"/>
            </a:endParaRP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Первый в истории Великой Отечественной войны лётчик, совершивший ночной воздушный таран (в ночь на 29 июля 1941 года).</a:t>
            </a:r>
          </a:p>
        </p:txBody>
      </p:sp>
      <p:pic>
        <p:nvPicPr>
          <p:cNvPr id="60418" name="Picture 2" descr="Eremeev Pet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1844824"/>
            <a:ext cx="3220591" cy="4227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0" descr="https://static.tildacdn.com/tild3966-6262-4731-b730-336434353534/noroo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7384" y="476672"/>
            <a:ext cx="178861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8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20952" y="2479536"/>
            <a:ext cx="49685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Алексей Николаевич Катрич </a:t>
            </a: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(1917 - 2004) - лётчик-истребитель, Герой Советского Союза (1941). </a:t>
            </a:r>
          </a:p>
          <a:p>
            <a:endParaRPr lang="ru-RU" sz="2400" b="1" dirty="0" smtClean="0">
              <a:latin typeface="Candara" pitchFamily="34" charset="0"/>
              <a:ea typeface="+mj-ea"/>
              <a:cs typeface="+mj-cs"/>
            </a:endParaRP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11 августа 1941 года совершил первый в мире высотный таран  (на высоте 8 000 метров).</a:t>
            </a:r>
          </a:p>
        </p:txBody>
      </p:sp>
      <p:pic>
        <p:nvPicPr>
          <p:cNvPr id="61442" name="Picture 2" descr="Алексей Николаевич Катрич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536" y="1772816"/>
            <a:ext cx="3338897" cy="43751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0" descr="https://static.tildacdn.com/tild3966-6262-4731-b730-336434353534/noroo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7384" y="476672"/>
            <a:ext cx="178861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8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32920" y="1722288"/>
            <a:ext cx="52565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Екатерина Ивановна Зеленко</a:t>
            </a: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(1916 - 1941) - советская лётчица, единственная в мире женщина, совершившая воздушный таран. Герой Советского Союза (1990). </a:t>
            </a:r>
          </a:p>
          <a:p>
            <a:endParaRPr lang="ru-RU" sz="2400" b="1" dirty="0" smtClean="0">
              <a:latin typeface="Candara" pitchFamily="34" charset="0"/>
              <a:ea typeface="+mj-ea"/>
              <a:cs typeface="+mj-cs"/>
            </a:endParaRP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12 сентября 1941 года во время неравного воздушного боя Зеленко таранила немецкий самолёт. Тем самым она уничтожила его, но при этом погибла сама.</a:t>
            </a:r>
          </a:p>
        </p:txBody>
      </p:sp>
      <p:pic>
        <p:nvPicPr>
          <p:cNvPr id="55298" name="Picture 2" descr="Екатерина Ивановна Зеленк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504" y="1808942"/>
            <a:ext cx="3488828" cy="4068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0" descr="https://static.tildacdn.com/tild3966-6262-4731-b730-336434353534/noroo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7384" y="476672"/>
            <a:ext cx="178861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6456" y="5104680"/>
            <a:ext cx="47525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Николай Васильевич Терёхин</a:t>
            </a:r>
          </a:p>
          <a:p>
            <a:pPr algn="ctr"/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(1916 - 1942) - </a:t>
            </a:r>
            <a:r>
              <a:rPr lang="ru-RU" sz="2000" b="1" dirty="0" smtClean="0">
                <a:latin typeface="Candara" pitchFamily="34" charset="0"/>
                <a:ea typeface="+mj-ea"/>
                <a:cs typeface="+mj-cs"/>
              </a:rPr>
              <a:t>лётчик-истребитель, совершивший три тарана, причем два    – в одном бою.</a:t>
            </a:r>
            <a:endParaRPr lang="ru-RU" sz="2400" b="1" dirty="0" smtClean="0"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64968" y="5111070"/>
            <a:ext cx="52410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Алексей Степанович </a:t>
            </a:r>
            <a:r>
              <a:rPr lang="ru-RU" sz="2400" b="1" dirty="0" err="1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Хлобыстов</a:t>
            </a:r>
            <a:endParaRPr lang="ru-RU" sz="2400" b="1" dirty="0" smtClean="0">
              <a:solidFill>
                <a:srgbClr val="C00000"/>
              </a:solidFill>
              <a:latin typeface="Candara" pitchFamily="34" charset="0"/>
              <a:ea typeface="+mj-ea"/>
              <a:cs typeface="+mj-cs"/>
            </a:endParaRPr>
          </a:p>
          <a:p>
            <a:pPr algn="ctr"/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(1918 - 1943) - </a:t>
            </a:r>
            <a:r>
              <a:rPr lang="ru-RU" sz="2000" b="1" dirty="0" smtClean="0">
                <a:latin typeface="Candara" pitchFamily="34" charset="0"/>
                <a:ea typeface="+mj-ea"/>
                <a:cs typeface="+mj-cs"/>
              </a:rPr>
              <a:t>лётчик-истребитель, </a:t>
            </a:r>
          </a:p>
          <a:p>
            <a:pPr algn="ctr"/>
            <a:r>
              <a:rPr lang="ru-RU" sz="2000" b="1" dirty="0" smtClean="0">
                <a:latin typeface="Candara" pitchFamily="34" charset="0"/>
                <a:ea typeface="+mj-ea"/>
                <a:cs typeface="+mj-cs"/>
              </a:rPr>
              <a:t>Герой Советского Союза (1942). </a:t>
            </a:r>
          </a:p>
          <a:p>
            <a:pPr algn="ctr"/>
            <a:r>
              <a:rPr lang="ru-RU" sz="2000" b="1" dirty="0" smtClean="0">
                <a:latin typeface="Candara" pitchFamily="34" charset="0"/>
                <a:ea typeface="+mj-ea"/>
                <a:cs typeface="+mj-cs"/>
              </a:rPr>
              <a:t>Два тарана из трех совершил в одном бою.</a:t>
            </a:r>
          </a:p>
        </p:txBody>
      </p:sp>
      <p:pic>
        <p:nvPicPr>
          <p:cNvPr id="62466" name="Picture 2" descr="Terehin N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8584" y="1201515"/>
            <a:ext cx="2664296" cy="37655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pic>
        <p:nvPicPr>
          <p:cNvPr id="62468" name="Picture 4" descr="Хлобыстов Алексей Степанович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1072" y="1196752"/>
            <a:ext cx="2614365" cy="37703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10" descr="https://static.tildacdn.com/tild3966-6262-4731-b730-336434353534/noroot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7384" y="476672"/>
            <a:ext cx="178861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8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16896" y="1866304"/>
            <a:ext cx="49685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Борис Иванович </a:t>
            </a:r>
            <a:r>
              <a:rPr lang="ru-RU" sz="2400" b="1" dirty="0" err="1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Ковзан</a:t>
            </a:r>
            <a:r>
              <a:rPr lang="ru-RU" sz="24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 </a:t>
            </a: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(1922 - 1985) - лётчик-истребитель, Герой Советского Союза (1943). </a:t>
            </a:r>
          </a:p>
          <a:p>
            <a:endParaRPr lang="ru-RU" sz="2400" b="1" dirty="0" smtClean="0">
              <a:latin typeface="Candara" pitchFamily="34" charset="0"/>
              <a:ea typeface="+mj-ea"/>
              <a:cs typeface="+mj-cs"/>
            </a:endParaRP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За годы Великой Отечественной войны совершил 360 боевых вылетов, провёл 127 воздушных боев, сбил 28 немецких самолётов.</a:t>
            </a:r>
          </a:p>
          <a:p>
            <a:r>
              <a:rPr lang="ru-RU" sz="2400" b="1" dirty="0" smtClean="0">
                <a:latin typeface="Candara" pitchFamily="34" charset="0"/>
                <a:ea typeface="+mj-ea"/>
                <a:cs typeface="+mj-cs"/>
              </a:rPr>
              <a:t>Единственный в мире летчик, который совершил 4 воздушных тарана и остался в живых.</a:t>
            </a:r>
          </a:p>
        </p:txBody>
      </p:sp>
      <p:pic>
        <p:nvPicPr>
          <p:cNvPr id="59394" name="Picture 2" descr="Kovzan BI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/>
          <a:stretch>
            <a:fillRect/>
          </a:stretch>
        </p:blipFill>
        <p:spPr bwMode="auto">
          <a:xfrm>
            <a:off x="661176" y="1772816"/>
            <a:ext cx="3019928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0" descr="https://static.tildacdn.com/tild3966-6262-4731-b730-336434353534/noroo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7384" y="476672"/>
            <a:ext cx="178861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6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773832"/>
            <a:ext cx="89154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Candara" pitchFamily="34" charset="0"/>
                <a:ea typeface="+mn-ea"/>
                <a:cs typeface="+mn-cs"/>
              </a:rPr>
              <a:t>Источники</a:t>
            </a:r>
            <a:endParaRPr lang="ru-RU" sz="3600" b="1" dirty="0">
              <a:solidFill>
                <a:srgbClr val="002060"/>
              </a:solidFill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1844824"/>
            <a:ext cx="9066212" cy="4608512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 smtClean="0">
                <a:latin typeface="Candara" pitchFamily="34" charset="0"/>
                <a:hlinkClick r:id="rId4"/>
              </a:rPr>
              <a:t>https://warheroes.ru/hero/hero.asp?Hero_id=230</a:t>
            </a:r>
            <a:r>
              <a:rPr lang="ru-RU" sz="2400" b="1" dirty="0" smtClean="0">
                <a:latin typeface="Candara" pitchFamily="34" charset="0"/>
              </a:rPr>
              <a:t> - страница на сайте «Герои страны»</a:t>
            </a:r>
          </a:p>
          <a:p>
            <a:r>
              <a:rPr lang="en-US" sz="2400" b="1" dirty="0" smtClean="0">
                <a:latin typeface="Candara" pitchFamily="34" charset="0"/>
                <a:hlinkClick r:id="rId5"/>
              </a:rPr>
              <a:t>http://aeroram.narod.ru/win/t/talalihin_vv.htm</a:t>
            </a:r>
            <a:r>
              <a:rPr lang="ru-RU" sz="2400" b="1" dirty="0" smtClean="0">
                <a:latin typeface="Candara" pitchFamily="34" charset="0"/>
              </a:rPr>
              <a:t> </a:t>
            </a:r>
          </a:p>
          <a:p>
            <a:r>
              <a:rPr lang="en-US" sz="2400" b="1" dirty="0" smtClean="0">
                <a:latin typeface="Candara" pitchFamily="34" charset="0"/>
                <a:hlinkClick r:id="rId6"/>
              </a:rPr>
              <a:t>https://is-tok.ru/publ/otechestvennaja_vojna_1941_45/i_16_viktora_talalikhina_spustja_73_goda/43-1-0-551</a:t>
            </a:r>
            <a:endParaRPr lang="ru-RU" sz="2400" b="1" dirty="0" smtClean="0">
              <a:latin typeface="Candara" pitchFamily="34" charset="0"/>
            </a:endParaRPr>
          </a:p>
          <a:p>
            <a:r>
              <a:rPr lang="en-US" sz="2400" b="1" dirty="0" smtClean="0">
                <a:latin typeface="Candara" pitchFamily="34" charset="0"/>
                <a:hlinkClick r:id="rId7"/>
              </a:rPr>
              <a:t>http://airaces.narod.ru/winter/talalih.htm</a:t>
            </a:r>
            <a:r>
              <a:rPr lang="ru-RU" sz="2400" b="1" dirty="0" smtClean="0">
                <a:latin typeface="Candara" pitchFamily="34" charset="0"/>
              </a:rPr>
              <a:t>  </a:t>
            </a:r>
          </a:p>
          <a:p>
            <a:r>
              <a:rPr lang="en-US" sz="2400" b="1" dirty="0" smtClean="0">
                <a:latin typeface="Candara" pitchFamily="34" charset="0"/>
                <a:hlinkClick r:id="rId8"/>
              </a:rPr>
              <a:t>http://www.stoletie.ru/lenta/pod_moskvoj_najden_samolet_talalihina_759.htm</a:t>
            </a:r>
            <a:r>
              <a:rPr lang="ru-RU" sz="2400" b="1" dirty="0" smtClean="0">
                <a:latin typeface="Candara" pitchFamily="34" charset="0"/>
              </a:rPr>
              <a:t> </a:t>
            </a:r>
          </a:p>
          <a:p>
            <a:r>
              <a:rPr lang="en-US" sz="2400" b="1" dirty="0" smtClean="0">
                <a:latin typeface="Candara" pitchFamily="34" charset="0"/>
                <a:hlinkClick r:id="rId9"/>
              </a:rPr>
              <a:t>https://volsklife.ru/pamyatnik-v-talalihinu-v-teplovke-ustanovlen-fotoreportazh/</a:t>
            </a:r>
            <a:endParaRPr lang="ru-RU" sz="2400" b="1" dirty="0" smtClean="0">
              <a:latin typeface="Candara" pitchFamily="34" charset="0"/>
            </a:endParaRPr>
          </a:p>
          <a:p>
            <a:r>
              <a:rPr lang="en-US" sz="2400" b="1" dirty="0" smtClean="0">
                <a:latin typeface="Candara" pitchFamily="34" charset="0"/>
                <a:hlinkClick r:id="rId10"/>
              </a:rPr>
              <a:t>https://domodedovoriamo.ru/article/mesta-voinskoj-doblesti-v-domodedove-bratskaya-mogila-i-pamyatniki-talalihina-532307</a:t>
            </a:r>
            <a:r>
              <a:rPr lang="ru-RU" sz="2400" b="1" dirty="0" smtClean="0">
                <a:latin typeface="Candara" pitchFamily="34" charset="0"/>
              </a:rPr>
              <a:t>     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738</Words>
  <Application>Microsoft Office PowerPoint</Application>
  <PresentationFormat>Лист A4 (210x297 мм)</PresentationFormat>
  <Paragraphs>78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ИДУ НА ТАРАН!</vt:lpstr>
      <vt:lpstr>ТАЛАЛИХИН Виктор Васильевич (1918 - 1941)</vt:lpstr>
      <vt:lpstr>Виктор Талалихин родился  18 сентября 1918 года в селе Тепловка ныне Вольского района Саратовской области. С 1924 года жил с семьей  в городе Вольске. Учился  в школе №1. Летом 1933 года  семья переехала в Москву.</vt:lpstr>
      <vt:lpstr>В 1933 году начал работать  на Московском мясокомбинате.  В 1934—1937 годах учился  в профессиональном техническом училище при комбинате.   В 1938 году окончил Борисоглебскую военную авиационную школу лётчиков в городе Борисоглебске Воронежской области и получил звание младшего лейтенанта. </vt:lpstr>
      <vt:lpstr>Виктор Талалихин принимал участие в советско-финской войне 1939-1940 гг. Совершил 47 боевых вылетов, сбил лично и в группе 4 финских самолёта, за что был награждён орденом Красной Звезды. </vt:lpstr>
      <vt:lpstr>С июня 1941 года Виктор Талалихин участвовал в Великой Отечественной войне. Произвёл более 60 боевых вылетов. Летом и осенью 1941 года сражался под Москвой.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251</cp:revision>
  <dcterms:created xsi:type="dcterms:W3CDTF">2018-08-20T16:10:33Z</dcterms:created>
  <dcterms:modified xsi:type="dcterms:W3CDTF">2021-08-07T11:16:46Z</dcterms:modified>
</cp:coreProperties>
</file>