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4" r:id="rId3"/>
    <p:sldId id="269" r:id="rId4"/>
    <p:sldId id="265" r:id="rId5"/>
    <p:sldId id="266" r:id="rId6"/>
    <p:sldId id="270" r:id="rId7"/>
    <p:sldId id="267" r:id="rId8"/>
    <p:sldId id="258" r:id="rId9"/>
    <p:sldId id="278" r:id="rId10"/>
    <p:sldId id="274" r:id="rId11"/>
    <p:sldId id="276" r:id="rId12"/>
    <p:sldId id="272" r:id="rId13"/>
    <p:sldId id="271" r:id="rId14"/>
    <p:sldId id="275" r:id="rId15"/>
    <p:sldId id="280" r:id="rId16"/>
    <p:sldId id="279" r:id="rId17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6575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48300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80337" y="274641"/>
            <a:ext cx="241458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6576" y="274641"/>
            <a:ext cx="70786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4528" y="908720"/>
            <a:ext cx="8424936" cy="1470025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itchFamily="34" charset="0"/>
              </a:rPr>
              <a:t>Рэй Брэдбери</a:t>
            </a:r>
            <a:endParaRPr lang="ru-RU" sz="8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13314" name="Picture 2" descr="http://2.bp.blogspot.com/-LXyGyK8Jk6g/UIFolep3_CI/AAAAAAAABto/V1bMGKHnP0Q/s640/Ray-Bradbury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04528" y="2996952"/>
            <a:ext cx="4176463" cy="32575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316" name="Picture 4" descr="http://img12.nnm.me/4/3/1/a/3/8fa786730f82c98a7fb38b0080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57056" y="2852936"/>
            <a:ext cx="3696410" cy="36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424608" y="0"/>
            <a:ext cx="6934200" cy="83671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К 100-летию со дня рождения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472" y="0"/>
            <a:ext cx="9439049" cy="234888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Candara" pitchFamily="34" charset="0"/>
              </a:rPr>
              <a:t>Рэй Брэдбери</a:t>
            </a:r>
            <a:r>
              <a:rPr lang="en-US" b="1" dirty="0" smtClean="0">
                <a:latin typeface="Candara" pitchFamily="34" charset="0"/>
              </a:rPr>
              <a:t> (Ray Bradbury)</a:t>
            </a:r>
            <a:r>
              <a:rPr lang="ru-RU" b="1" dirty="0" smtClean="0">
                <a:latin typeface="Candara" pitchFamily="34" charset="0"/>
              </a:rPr>
              <a:t> </a:t>
            </a:r>
            <a:br>
              <a:rPr lang="ru-RU" b="1" dirty="0" smtClean="0">
                <a:latin typeface="Candara" pitchFamily="34" charset="0"/>
              </a:rPr>
            </a:br>
            <a:r>
              <a:rPr lang="ru-RU" b="1" dirty="0" smtClean="0">
                <a:latin typeface="Candara" pitchFamily="34" charset="0"/>
              </a:rPr>
              <a:t>(1920 - 2012)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4488" y="2204864"/>
            <a:ext cx="5471813" cy="3201219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latin typeface="Candara" pitchFamily="34" charset="0"/>
              </a:rPr>
              <a:t>Знаменитый американский писатель, автор романов и киносценариев, новелл и лирических стихотворений.</a:t>
            </a:r>
            <a:endParaRPr lang="ru-RU" b="1" dirty="0">
              <a:latin typeface="Candara" pitchFamily="34" charset="0"/>
            </a:endParaRPr>
          </a:p>
        </p:txBody>
      </p:sp>
      <p:pic>
        <p:nvPicPr>
          <p:cNvPr id="4" name="Picture 4" descr="http://cs304614.userapi.com/v304614323/cd2/QGDcits3ky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89104" y="2060848"/>
            <a:ext cx="3210357" cy="41284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362" name="Picture 2" descr="http://qrcoder.ru/code/?http%3A%2F%2Fraybradbury.ru%2F&amp;6&amp;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672" y="4653136"/>
            <a:ext cx="1885950" cy="188595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00472" y="5374957"/>
            <a:ext cx="1763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latin typeface="Candara" pitchFamily="34" charset="0"/>
              </a:rPr>
              <a:t>Ссылка на </a:t>
            </a:r>
          </a:p>
          <a:p>
            <a:pPr algn="ctr"/>
            <a:r>
              <a:rPr lang="ru-RU" dirty="0" smtClean="0">
                <a:latin typeface="Candara" pitchFamily="34" charset="0"/>
              </a:rPr>
              <a:t>сайт о писателе</a:t>
            </a:r>
            <a:endParaRPr lang="ru-RU" dirty="0">
              <a:latin typeface="Candara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88504" y="3943870"/>
            <a:ext cx="5241032" cy="25814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latin typeface="Candara" pitchFamily="34" charset="0"/>
              </a:rPr>
              <a:t>Его истории легли в основу нескольких экранизаций, театральных постановок и музыкальных сочинений.</a:t>
            </a:r>
            <a:endParaRPr lang="ru-RU" b="1" dirty="0">
              <a:latin typeface="Candara" pitchFamily="34" charset="0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200472" y="476672"/>
            <a:ext cx="9217024" cy="2232248"/>
          </a:xfrm>
          <a:prstGeom prst="rect">
            <a:avLst/>
          </a:prstGeom>
        </p:spPr>
        <p:txBody>
          <a:bodyPr>
            <a:noAutofit/>
          </a:bodyPr>
          <a:lstStyle/>
          <a:p>
            <a:pPr marL="292100" marR="0" lvl="0" indent="-2921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</a:rPr>
              <a:t>	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</a:rPr>
              <a:t>За свою жизнь Брэдбери создал более восьмисот разных литературных произведений: романов,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</a:rPr>
              <a:t>повестей,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</a:rPr>
              <a:t>рассказов,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</a:rPr>
              <a:t>пьес, статей,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</a:rPr>
              <a:t>заметок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</a:rPr>
              <a:t>и стихотворений.</a:t>
            </a:r>
          </a:p>
          <a:p>
            <a:pPr marL="292100" marR="0" lvl="0" indent="-2921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</a:rPr>
              <a:t>	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</a:endParaRPr>
          </a:p>
        </p:txBody>
      </p:sp>
      <p:pic>
        <p:nvPicPr>
          <p:cNvPr id="6" name="Picture 2" descr="Подпис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0552" y="2708920"/>
            <a:ext cx="4319192" cy="1311630"/>
          </a:xfrm>
          <a:prstGeom prst="rect">
            <a:avLst/>
          </a:prstGeom>
          <a:noFill/>
        </p:spPr>
      </p:pic>
      <p:pic>
        <p:nvPicPr>
          <p:cNvPr id="14338" name="Picture 2" descr="https://cdn.eksmo.ru/v2/ITD000000000843630/COVER/cover3d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04468">
            <a:off x="6243578" y="2313818"/>
            <a:ext cx="2557124" cy="40032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480" y="260648"/>
            <a:ext cx="9216229" cy="94321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Candara" pitchFamily="34" charset="0"/>
              </a:rPr>
              <a:t>Самые известные произведения</a:t>
            </a:r>
            <a:endParaRPr lang="ru-RU" b="1" dirty="0">
              <a:solidFill>
                <a:srgbClr val="C00000"/>
              </a:solidFill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1772816"/>
            <a:ext cx="8058100" cy="4353350"/>
          </a:xfrm>
        </p:spPr>
        <p:txBody>
          <a:bodyPr/>
          <a:lstStyle/>
          <a:p>
            <a:pPr marL="179388" indent="-179388"/>
            <a:r>
              <a:rPr lang="ru-RU" dirty="0">
                <a:latin typeface="Candara" pitchFamily="34" charset="0"/>
              </a:rPr>
              <a:t> </a:t>
            </a:r>
            <a:r>
              <a:rPr lang="ru-RU" dirty="0" smtClean="0">
                <a:latin typeface="Candara" pitchFamily="34" charset="0"/>
              </a:rPr>
              <a:t>сборник новелл </a:t>
            </a:r>
            <a:r>
              <a:rPr lang="ru-RU" b="1" dirty="0" smtClean="0">
                <a:latin typeface="Candara" pitchFamily="34" charset="0"/>
              </a:rPr>
              <a:t>«Марсианские хроники» </a:t>
            </a:r>
            <a:r>
              <a:rPr lang="ru-RU" dirty="0" smtClean="0">
                <a:latin typeface="Candara" pitchFamily="34" charset="0"/>
              </a:rPr>
              <a:t>(1950) </a:t>
            </a:r>
          </a:p>
          <a:p>
            <a:pPr marL="179388" indent="-179388"/>
            <a:r>
              <a:rPr lang="ru-RU" dirty="0">
                <a:latin typeface="Candara" pitchFamily="34" charset="0"/>
              </a:rPr>
              <a:t> </a:t>
            </a:r>
            <a:r>
              <a:rPr lang="ru-RU" dirty="0" smtClean="0">
                <a:latin typeface="Candara" pitchFamily="34" charset="0"/>
              </a:rPr>
              <a:t>роман </a:t>
            </a:r>
            <a:r>
              <a:rPr lang="ru-RU" b="1" dirty="0" smtClean="0">
                <a:latin typeface="Candara" pitchFamily="34" charset="0"/>
              </a:rPr>
              <a:t>«451° по Фаренгейту»</a:t>
            </a:r>
          </a:p>
          <a:p>
            <a:pPr marL="179388" indent="-179388"/>
            <a:r>
              <a:rPr lang="ru-RU" dirty="0">
                <a:latin typeface="Candara" pitchFamily="34" charset="0"/>
              </a:rPr>
              <a:t> </a:t>
            </a:r>
            <a:r>
              <a:rPr lang="ru-RU" dirty="0" smtClean="0">
                <a:latin typeface="Candara" pitchFamily="34" charset="0"/>
              </a:rPr>
              <a:t>повесть </a:t>
            </a:r>
            <a:r>
              <a:rPr lang="ru-RU" b="1" dirty="0" smtClean="0">
                <a:latin typeface="Candara" pitchFamily="34" charset="0"/>
              </a:rPr>
              <a:t>«Вино из одуванчиков» </a:t>
            </a:r>
            <a:r>
              <a:rPr lang="ru-RU" dirty="0" smtClean="0">
                <a:latin typeface="Candara" pitchFamily="34" charset="0"/>
              </a:rPr>
              <a:t>(1957)</a:t>
            </a:r>
          </a:p>
          <a:p>
            <a:pPr marL="179388" indent="-179388"/>
            <a:r>
              <a:rPr lang="ru-RU" dirty="0" smtClean="0">
                <a:latin typeface="Candara" pitchFamily="34" charset="0"/>
              </a:rPr>
              <a:t> роман </a:t>
            </a:r>
            <a:r>
              <a:rPr lang="ru-RU" b="1" dirty="0" smtClean="0">
                <a:latin typeface="Candara" pitchFamily="34" charset="0"/>
              </a:rPr>
              <a:t>«Что-то страшное грядет» </a:t>
            </a:r>
            <a:r>
              <a:rPr lang="ru-RU" dirty="0" smtClean="0">
                <a:latin typeface="Candara" pitchFamily="34" charset="0"/>
              </a:rPr>
              <a:t>(1962, другое название – «Надвигается беда»).</a:t>
            </a:r>
            <a:endParaRPr lang="ru-RU" dirty="0">
              <a:latin typeface="Candara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88504" y="449263"/>
            <a:ext cx="6480720" cy="640873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000" dirty="0" err="1" smtClean="0">
                <a:latin typeface="Candara" pitchFamily="34" charset="0"/>
              </a:rPr>
              <a:t>Рэймонд</a:t>
            </a:r>
            <a:r>
              <a:rPr lang="ru-RU" sz="3000" dirty="0" smtClean="0">
                <a:latin typeface="Candara" pitchFamily="34" charset="0"/>
              </a:rPr>
              <a:t> Дуглас Брэдбери родился </a:t>
            </a:r>
            <a:r>
              <a:rPr lang="ru-RU" sz="3000" b="1" dirty="0" smtClean="0">
                <a:latin typeface="Candara" pitchFamily="34" charset="0"/>
              </a:rPr>
              <a:t>22 августа 1920 года </a:t>
            </a:r>
            <a:r>
              <a:rPr lang="ru-RU" sz="3000" dirty="0" smtClean="0">
                <a:latin typeface="Candara" pitchFamily="34" charset="0"/>
              </a:rPr>
              <a:t>в городе Уокиган, Иллинойс, США.</a:t>
            </a:r>
          </a:p>
          <a:p>
            <a:pPr marL="0" indent="0">
              <a:buNone/>
            </a:pPr>
            <a:r>
              <a:rPr lang="ru-RU" sz="3000" dirty="0" smtClean="0">
                <a:latin typeface="Candara" pitchFamily="34" charset="0"/>
              </a:rPr>
              <a:t>В его семействе существовала  легенда, которая гласила, что </a:t>
            </a:r>
            <a:r>
              <a:rPr lang="ru-RU" sz="3000" dirty="0" err="1" smtClean="0">
                <a:latin typeface="Candara" pitchFamily="34" charset="0"/>
              </a:rPr>
              <a:t>пра-пра-прабабка</a:t>
            </a:r>
            <a:r>
              <a:rPr lang="ru-RU" sz="3000" dirty="0" smtClean="0">
                <a:latin typeface="Candara" pitchFamily="34" charset="0"/>
              </a:rPr>
              <a:t> </a:t>
            </a:r>
            <a:r>
              <a:rPr lang="ru-RU" sz="3000" dirty="0" err="1" smtClean="0">
                <a:latin typeface="Candara" pitchFamily="34" charset="0"/>
              </a:rPr>
              <a:t>Рэя</a:t>
            </a:r>
            <a:r>
              <a:rPr lang="ru-RU" sz="3000" dirty="0" smtClean="0">
                <a:latin typeface="Candara" pitchFamily="34" charset="0"/>
              </a:rPr>
              <a:t> будто бы была сожжена на знаменитом Салемском процессе над ведьмами в 1692 году. Неизвестно, правда ли это, однако мальчик считал себя потомком колдуньи. </a:t>
            </a:r>
          </a:p>
          <a:p>
            <a:pPr marL="0" indent="0">
              <a:buNone/>
            </a:pPr>
            <a:r>
              <a:rPr lang="ru-RU" sz="3000" dirty="0" smtClean="0">
                <a:latin typeface="Candara" pitchFamily="34" charset="0"/>
              </a:rPr>
              <a:t>Брэдбери с детства отличался богатым воображением и очень любил читать книги.</a:t>
            </a:r>
            <a:endParaRPr lang="ru-RU" sz="3000" dirty="0">
              <a:latin typeface="Candar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82798" y="3441774"/>
            <a:ext cx="2378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ndara" pitchFamily="34" charset="0"/>
              </a:rPr>
              <a:t>Фото из школьного выпускного альбома (1938)</a:t>
            </a:r>
            <a:endParaRPr lang="ru-RU" dirty="0">
              <a:latin typeface="Candara" pitchFamily="34" charset="0"/>
            </a:endParaRPr>
          </a:p>
        </p:txBody>
      </p:sp>
      <p:pic>
        <p:nvPicPr>
          <p:cNvPr id="3076" name="Picture 4" descr="Рэй Брэдбери, Ray Bradbu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01272" y="908720"/>
            <a:ext cx="1904585" cy="23549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72480" y="620985"/>
            <a:ext cx="8642920" cy="60483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Candara" pitchFamily="34" charset="0"/>
              </a:rPr>
              <a:t>В 1934 году семья Брэдбери переехала в Лос-Анджелес.</a:t>
            </a:r>
          </a:p>
          <a:p>
            <a:pPr marL="0" indent="0">
              <a:buNone/>
            </a:pPr>
            <a:r>
              <a:rPr lang="ru-RU" dirty="0" smtClean="0">
                <a:latin typeface="Candara" pitchFamily="34" charset="0"/>
              </a:rPr>
              <a:t>Там Рэймонд окончил среднюю школу. Три года после школы он продавал газеты на улицах города. Из-за трудного материального положения семьи денег на высшее образование не было, и Брэдбери так и не смог поступить в колледж.</a:t>
            </a:r>
          </a:p>
          <a:p>
            <a:pPr marL="0" indent="0">
              <a:buNone/>
            </a:pPr>
            <a:r>
              <a:rPr lang="ru-RU" dirty="0" smtClean="0">
                <a:latin typeface="Candara" pitchFamily="34" charset="0"/>
              </a:rPr>
              <a:t>Он писал впоследствии: </a:t>
            </a:r>
            <a:r>
              <a:rPr lang="ru-RU" i="1" dirty="0" smtClean="0">
                <a:latin typeface="Candara" pitchFamily="34" charset="0"/>
              </a:rPr>
              <a:t>«Когда мне было 19 лет,    я не мог поступить в колледж: я был из бедной семьи. Денег у нас не было, так что я ходил              в библиотеку. Три дня в неделю читал книги.          В 27 лет вместо университета я окончил библиотеку».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016896" y="791666"/>
            <a:ext cx="5889104" cy="58056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 1936 году в центральной газете Уокигана</a:t>
            </a:r>
            <a:r>
              <a:rPr lang="en-US" sz="30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</a:t>
            </a:r>
            <a:r>
              <a:rPr lang="ru-RU" sz="30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было опубликовано небольшое стихотворение </a:t>
            </a:r>
            <a:r>
              <a:rPr lang="ru-RU" sz="3000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Рэя</a:t>
            </a:r>
            <a:r>
              <a:rPr lang="ru-RU" sz="30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 </a:t>
            </a:r>
          </a:p>
          <a:p>
            <a:pPr marL="0" indent="0">
              <a:buNone/>
            </a:pPr>
            <a:r>
              <a:rPr lang="ru-RU" sz="30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Спустя 11 лет, в 1947 году, вышел первый авторский сборник «Мрачный карнавал». </a:t>
            </a:r>
          </a:p>
          <a:p>
            <a:pPr marL="0" indent="0">
              <a:buNone/>
            </a:pPr>
            <a:r>
              <a:rPr lang="ru-RU" sz="30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 начале 50-х гг. к Брэдбери пришел настоящий успех. Читатели были в восторге от его «Марсианских хроник» и романа «451° по Фаренгейту».</a:t>
            </a:r>
            <a:endParaRPr lang="ru-RU" sz="3000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pic>
        <p:nvPicPr>
          <p:cNvPr id="2050" name="Picture 2" descr="File:Ray Bradbury 19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4515" y="971436"/>
            <a:ext cx="3072341" cy="38884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761766" y="5003884"/>
            <a:ext cx="2751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latin typeface="Candara" pitchFamily="34" charset="0"/>
              </a:rPr>
              <a:t>Рэй Брэдбери в 1959 году</a:t>
            </a:r>
            <a:endParaRPr lang="ru-RU" dirty="0">
              <a:latin typeface="Candara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560512" y="1052736"/>
            <a:ext cx="4968552" cy="554399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Candara" pitchFamily="34" charset="0"/>
              </a:rPr>
              <a:t>Научно-фантастический</a:t>
            </a:r>
            <a:r>
              <a:rPr lang="ru-RU" dirty="0">
                <a:latin typeface="Candara" pitchFamily="34" charset="0"/>
              </a:rPr>
              <a:t> </a:t>
            </a:r>
            <a:r>
              <a:rPr lang="ru-RU" dirty="0" smtClean="0">
                <a:latin typeface="Candara" pitchFamily="34" charset="0"/>
              </a:rPr>
              <a:t>роман-антиутопия написан и издан в 1953 году.</a:t>
            </a:r>
          </a:p>
          <a:p>
            <a:pPr marL="0" indent="0">
              <a:buNone/>
            </a:pPr>
            <a:r>
              <a:rPr lang="ru-RU" dirty="0" smtClean="0">
                <a:latin typeface="Candara" pitchFamily="34" charset="0"/>
              </a:rPr>
              <a:t>	</a:t>
            </a:r>
          </a:p>
          <a:p>
            <a:pPr marL="0" indent="0">
              <a:buNone/>
            </a:pPr>
            <a:r>
              <a:rPr lang="ru-RU" dirty="0" smtClean="0">
                <a:latin typeface="Candara" pitchFamily="34" charset="0"/>
              </a:rPr>
              <a:t>В основу текста лёг неизданный рассказ «Пожарный», а также рассказ «Пешеход».</a:t>
            </a:r>
          </a:p>
          <a:p>
            <a:pPr marL="0" indent="0">
              <a:buNone/>
            </a:pPr>
            <a:r>
              <a:rPr lang="ru-RU" dirty="0" smtClean="0">
                <a:latin typeface="Candara" pitchFamily="34" charset="0"/>
              </a:rPr>
              <a:t>	</a:t>
            </a:r>
          </a:p>
          <a:p>
            <a:pPr marL="0" indent="0">
              <a:buNone/>
            </a:pPr>
            <a:r>
              <a:rPr lang="ru-RU" dirty="0" smtClean="0">
                <a:latin typeface="Candara" pitchFamily="34" charset="0"/>
              </a:rPr>
              <a:t>Роман был экранизирован в 1966 году.</a:t>
            </a:r>
            <a:endParaRPr lang="ru-RU" dirty="0">
              <a:latin typeface="Candara" pitchFamily="34" charset="0"/>
            </a:endParaRPr>
          </a:p>
        </p:txBody>
      </p:sp>
      <p:pic>
        <p:nvPicPr>
          <p:cNvPr id="11266" name="Picture 2" descr="Файл:451 градус по Фаренгейту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3120" y="692696"/>
            <a:ext cx="3386695" cy="52311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928660" y="6021288"/>
            <a:ext cx="3704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Candara" pitchFamily="34" charset="0"/>
              </a:rPr>
              <a:t>Обложка первого издания романа</a:t>
            </a:r>
            <a:endParaRPr lang="ru-RU" b="1" dirty="0">
              <a:latin typeface="Candara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181528"/>
            <a:ext cx="6264696" cy="94321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ru-RU" sz="4400" b="1" dirty="0" smtClean="0">
                <a:solidFill>
                  <a:srgbClr val="C00000"/>
                </a:solidFill>
                <a:latin typeface="Candara" pitchFamily="34" charset="0"/>
                <a:ea typeface="+mj-ea"/>
                <a:cs typeface="+mj-cs"/>
              </a:rPr>
              <a:t>«451° по Фаренгейту»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358080" y="476672"/>
            <a:ext cx="8915400" cy="165618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Candara" pitchFamily="34" charset="0"/>
              </a:rPr>
              <a:t>Этот роман Рэй Брэдбери писал на взятой напрокат пишущей машинке в публичной библиотеке Лос-Анджелеса.</a:t>
            </a:r>
            <a:endParaRPr lang="ru-RU" dirty="0">
              <a:latin typeface="Candara" pitchFamily="34" charset="0"/>
            </a:endParaRPr>
          </a:p>
        </p:txBody>
      </p:sp>
      <p:pic>
        <p:nvPicPr>
          <p:cNvPr id="35842" name="Picture 2" descr="Рэй Брэдбери, Ray Bradbu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504" y="2487534"/>
            <a:ext cx="6048672" cy="38823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194" name="Picture 2" descr="https://avatars.mds.yandex.net/get-pdb/1751404/89ef6f26-ab63-47b3-b7fc-a0080d66d0d0/s1200?webp=false"/>
          <p:cNvPicPr>
            <a:picLocks noChangeAspect="1" noChangeArrowheads="1"/>
          </p:cNvPicPr>
          <p:nvPr/>
        </p:nvPicPr>
        <p:blipFill>
          <a:blip r:embed="rId4" cstate="print"/>
          <a:srcRect b="3172"/>
          <a:stretch>
            <a:fillRect/>
          </a:stretch>
        </p:blipFill>
        <p:spPr bwMode="auto">
          <a:xfrm>
            <a:off x="6681192" y="1916832"/>
            <a:ext cx="2720751" cy="39604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260350"/>
            <a:ext cx="9048750" cy="2592388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dirty="0" smtClean="0">
                <a:latin typeface="Candara" pitchFamily="34" charset="0"/>
              </a:rPr>
              <a:t>	Рэй Брэдбери и его жена Маргарет прожили вместе более полувека (с 1947 по 2003 г.). У них было четверо дочерей.</a:t>
            </a:r>
          </a:p>
          <a:p>
            <a:pPr algn="just">
              <a:buNone/>
            </a:pPr>
            <a:r>
              <a:rPr lang="ru-RU" dirty="0" smtClean="0">
                <a:latin typeface="Candara" pitchFamily="34" charset="0"/>
              </a:rPr>
              <a:t>	Её руками был набран первый экземпляр «Марсианских хроник». Ей и посвящена эта книга: </a:t>
            </a:r>
            <a:r>
              <a:rPr lang="ru-RU" i="1" dirty="0" smtClean="0">
                <a:latin typeface="Candara" pitchFamily="34" charset="0"/>
              </a:rPr>
              <a:t>«Моей жене Маргарет с искренней любовью»</a:t>
            </a:r>
            <a:r>
              <a:rPr lang="ru-RU" dirty="0" smtClean="0">
                <a:latin typeface="Candara" pitchFamily="34" charset="0"/>
              </a:rPr>
              <a:t>.</a:t>
            </a:r>
            <a:endParaRPr lang="ru-RU" dirty="0">
              <a:latin typeface="Candara" pitchFamily="34" charset="0"/>
            </a:endParaRPr>
          </a:p>
        </p:txBody>
      </p:sp>
      <p:pic>
        <p:nvPicPr>
          <p:cNvPr id="30722" name="Picture 2" descr="http://raybradbury.ru/pictures/photo/maggie.jpg"/>
          <p:cNvPicPr>
            <a:picLocks noChangeAspect="1" noChangeArrowheads="1"/>
          </p:cNvPicPr>
          <p:nvPr/>
        </p:nvPicPr>
        <p:blipFill>
          <a:blip r:embed="rId3" cstate="print"/>
          <a:srcRect l="1507" r="2035"/>
          <a:stretch>
            <a:fillRect/>
          </a:stretch>
        </p:blipFill>
        <p:spPr bwMode="auto">
          <a:xfrm>
            <a:off x="344488" y="2852936"/>
            <a:ext cx="9217024" cy="37367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pic>
        <p:nvPicPr>
          <p:cNvPr id="33794" name="Picture 2" descr="Рэй Брэдбери С президентом Америки Джорджем Бушем и первой леди Лорой Буш на вручении Национальной медали искусств 17 ноября 2004 года. © National Endowment for the Art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4548" y="404664"/>
            <a:ext cx="4500500" cy="43924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Содержимое 2"/>
          <p:cNvSpPr txBox="1">
            <a:spLocks/>
          </p:cNvSpPr>
          <p:nvPr/>
        </p:nvSpPr>
        <p:spPr>
          <a:xfrm>
            <a:off x="272480" y="4797152"/>
            <a:ext cx="9561512" cy="191683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ndara" pitchFamily="34" charset="0"/>
              </a:rPr>
              <a:t>	</a:t>
            </a: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ndara" pitchFamily="34" charset="0"/>
              </a:rPr>
              <a:t>Рэй Брэдбери – обладатель многих литературных премий (премия «Прометей», 1984, Национальная книжная премия США, 2000, Пулитцеровская премия, 2007 и др.).</a:t>
            </a:r>
          </a:p>
        </p:txBody>
      </p:sp>
      <p:pic>
        <p:nvPicPr>
          <p:cNvPr id="33796" name="Picture 4" descr="Ray Bradbury attends a luncheon celebrating the Golden Globe nominated Best Foreign Language Film (France) &quot;I've Loved You So Long&quot; at the residence of The Consul General of France-Los Angeles on January 9, 2009 in Beverly Hills, California. (Photo by Vince Bucci/Getty Images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11095" y="404664"/>
            <a:ext cx="3174353" cy="44000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pic>
        <p:nvPicPr>
          <p:cNvPr id="28674" name="Picture 2" descr="Рэй Брэдбери держит книгу We'll Always Have Paris. Photo by John King Tarpinian"/>
          <p:cNvPicPr>
            <a:picLocks noChangeAspect="1" noChangeArrowheads="1"/>
          </p:cNvPicPr>
          <p:nvPr/>
        </p:nvPicPr>
        <p:blipFill>
          <a:blip r:embed="rId3" cstate="print"/>
          <a:srcRect l="12101" r="15292"/>
          <a:stretch>
            <a:fillRect/>
          </a:stretch>
        </p:blipFill>
        <p:spPr bwMode="auto">
          <a:xfrm>
            <a:off x="5169024" y="1052736"/>
            <a:ext cx="4236471" cy="40909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Содержимое 3"/>
          <p:cNvSpPr>
            <a:spLocks noGrp="1"/>
          </p:cNvSpPr>
          <p:nvPr>
            <p:ph idx="4294967295"/>
          </p:nvPr>
        </p:nvSpPr>
        <p:spPr>
          <a:xfrm>
            <a:off x="488504" y="548680"/>
            <a:ext cx="4608512" cy="597693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Candara" pitchFamily="34" charset="0"/>
              </a:rPr>
              <a:t>Будучи уже довольно пожилым человеком, каждое утро Брэдбери начинал с работы над рукописью очередного произведения, веря, что ещё одно новое произведение продлит ему жизнь.</a:t>
            </a:r>
          </a:p>
          <a:p>
            <a:pPr marL="0" indent="0">
              <a:buNone/>
            </a:pPr>
            <a:r>
              <a:rPr lang="ru-RU" dirty="0" smtClean="0">
                <a:latin typeface="Candara" pitchFamily="34" charset="0"/>
              </a:rPr>
              <a:t>	</a:t>
            </a:r>
          </a:p>
          <a:p>
            <a:pPr marL="0" indent="0">
              <a:buNone/>
            </a:pPr>
            <a:r>
              <a:rPr lang="ru-RU" dirty="0" smtClean="0">
                <a:latin typeface="Candara" pitchFamily="34" charset="0"/>
              </a:rPr>
              <a:t>Книги выходили почти каждый год. Последний крупный роман увидел свет в 2006 году.</a:t>
            </a:r>
          </a:p>
          <a:p>
            <a:endParaRPr lang="ru-RU" dirty="0">
              <a:latin typeface="Candara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pic>
        <p:nvPicPr>
          <p:cNvPr id="29698" name="Picture 2" descr="Рэй Брэдбери, Ray Bradbury"/>
          <p:cNvPicPr>
            <a:picLocks noChangeAspect="1" noChangeArrowheads="1"/>
          </p:cNvPicPr>
          <p:nvPr/>
        </p:nvPicPr>
        <p:blipFill>
          <a:blip r:embed="rId3" cstate="print"/>
          <a:srcRect b="2629"/>
          <a:stretch>
            <a:fillRect/>
          </a:stretch>
        </p:blipFill>
        <p:spPr bwMode="auto">
          <a:xfrm>
            <a:off x="488504" y="476672"/>
            <a:ext cx="4176464" cy="6021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025008" y="2132856"/>
            <a:ext cx="4320480" cy="251998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dirty="0" smtClean="0">
                <a:latin typeface="Candara" pitchFamily="34" charset="0"/>
              </a:rPr>
              <a:t>Рэй Брэдбери скончался после продолжительной болезни </a:t>
            </a:r>
            <a:r>
              <a:rPr lang="ru-RU" sz="3000" b="1" dirty="0" smtClean="0">
                <a:latin typeface="Candara" pitchFamily="34" charset="0"/>
              </a:rPr>
              <a:t>5 июня 2012 </a:t>
            </a:r>
            <a:r>
              <a:rPr lang="ru-RU" sz="3000" dirty="0" smtClean="0">
                <a:latin typeface="Candara" pitchFamily="34" charset="0"/>
              </a:rPr>
              <a:t>года в Лос-Анджелесе        в возрасте 91 года.</a:t>
            </a:r>
            <a:endParaRPr lang="ru-RU" sz="3000" dirty="0">
              <a:latin typeface="Candara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4471" y="980728"/>
            <a:ext cx="8268919" cy="5877272"/>
          </a:xfrm>
        </p:spPr>
        <p:txBody>
          <a:bodyPr>
            <a:normAutofit/>
          </a:bodyPr>
          <a:lstStyle/>
          <a:p>
            <a:pPr marL="0" indent="0">
              <a:buFont typeface="Wingdings" pitchFamily="2" charset="2"/>
              <a:buChar char="Ø"/>
            </a:pPr>
            <a:r>
              <a:rPr lang="ru-RU" sz="3000" b="1" dirty="0" smtClean="0">
                <a:latin typeface="Candara" pitchFamily="34" charset="0"/>
              </a:rPr>
              <a:t>В честь Р. Брэдбери назван астероид — (9766) </a:t>
            </a:r>
            <a:r>
              <a:rPr lang="ru-RU" sz="3000" b="1" dirty="0" err="1" smtClean="0">
                <a:latin typeface="Candara" pitchFamily="34" charset="0"/>
              </a:rPr>
              <a:t>Bradbury</a:t>
            </a:r>
            <a:r>
              <a:rPr lang="ru-RU" sz="3000" b="1" dirty="0" smtClean="0">
                <a:latin typeface="Candara" pitchFamily="34" charset="0"/>
              </a:rPr>
              <a:t>.</a:t>
            </a:r>
          </a:p>
          <a:p>
            <a:pPr marL="0" indent="0">
              <a:buFont typeface="Wingdings" pitchFamily="2" charset="2"/>
              <a:buChar char="Ø"/>
            </a:pPr>
            <a:r>
              <a:rPr lang="ru-RU" sz="3000" b="1" dirty="0" smtClean="0">
                <a:latin typeface="Candara" pitchFamily="34" charset="0"/>
              </a:rPr>
              <a:t>22 августа 2012 года имя писателя было присвоено месту посадки </a:t>
            </a:r>
            <a:r>
              <a:rPr lang="ru-RU" sz="3000" b="1" dirty="0" err="1" smtClean="0">
                <a:latin typeface="Candara" pitchFamily="34" charset="0"/>
              </a:rPr>
              <a:t>марсохода</a:t>
            </a:r>
            <a:r>
              <a:rPr lang="ru-RU" sz="3000" b="1" dirty="0" smtClean="0">
                <a:latin typeface="Candara" pitchFamily="34" charset="0"/>
              </a:rPr>
              <a:t> </a:t>
            </a:r>
            <a:r>
              <a:rPr lang="ru-RU" sz="3000" b="1" dirty="0" err="1" smtClean="0">
                <a:latin typeface="Candara" pitchFamily="34" charset="0"/>
              </a:rPr>
              <a:t>Curiosity</a:t>
            </a:r>
            <a:r>
              <a:rPr lang="ru-RU" sz="3000" b="1" dirty="0" smtClean="0">
                <a:latin typeface="Candara" pitchFamily="34" charset="0"/>
              </a:rPr>
              <a:t>.</a:t>
            </a:r>
          </a:p>
          <a:p>
            <a:pPr marL="0" indent="0">
              <a:buFont typeface="Wingdings" pitchFamily="2" charset="2"/>
              <a:buChar char="Ø"/>
            </a:pPr>
            <a:r>
              <a:rPr lang="ru-RU" sz="3000" b="1" dirty="0" smtClean="0">
                <a:latin typeface="Candara" pitchFamily="34" charset="0"/>
              </a:rPr>
              <a:t>На Марсе есть кратер </a:t>
            </a:r>
            <a:r>
              <a:rPr lang="en-US" sz="3000" b="1" dirty="0" err="1">
                <a:latin typeface="Candara" pitchFamily="34" charset="0"/>
              </a:rPr>
              <a:t>B</a:t>
            </a:r>
            <a:r>
              <a:rPr lang="en-US" sz="3000" b="1" dirty="0" err="1" smtClean="0">
                <a:latin typeface="Candara" pitchFamily="34" charset="0"/>
              </a:rPr>
              <a:t>radbery</a:t>
            </a:r>
            <a:r>
              <a:rPr lang="en-US" sz="3000" b="1" dirty="0">
                <a:latin typeface="Candara" pitchFamily="34" charset="0"/>
              </a:rPr>
              <a:t>.</a:t>
            </a:r>
            <a:endParaRPr lang="ru-RU" sz="3000" b="1" dirty="0" smtClean="0">
              <a:latin typeface="Candara" pitchFamily="34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ru-RU" sz="3000" b="1" dirty="0">
                <a:latin typeface="Candara" pitchFamily="34" charset="0"/>
              </a:rPr>
              <a:t>Рэй Брэдбери удостоен звезды 6644 на Голливудской аллее славы</a:t>
            </a:r>
            <a:r>
              <a:rPr lang="ru-RU" sz="3000" b="1" dirty="0" smtClean="0">
                <a:latin typeface="Candara" pitchFamily="34" charset="0"/>
              </a:rPr>
              <a:t>.</a:t>
            </a:r>
          </a:p>
          <a:p>
            <a:pPr marL="0" indent="0">
              <a:buFont typeface="Wingdings" pitchFamily="2" charset="2"/>
              <a:buChar char="Ø"/>
            </a:pPr>
            <a:r>
              <a:rPr lang="ru-RU" sz="3000" b="1" dirty="0" smtClean="0">
                <a:latin typeface="Candara" pitchFamily="34" charset="0"/>
              </a:rPr>
              <a:t>В </a:t>
            </a:r>
            <a:r>
              <a:rPr lang="ru-RU" sz="3000" b="1" dirty="0" smtClean="0">
                <a:latin typeface="Candara" pitchFamily="34" charset="0"/>
              </a:rPr>
              <a:t>2014 </a:t>
            </a:r>
            <a:r>
              <a:rPr lang="ru-RU" sz="3000" b="1" dirty="0" smtClean="0">
                <a:latin typeface="Candara" pitchFamily="34" charset="0"/>
              </a:rPr>
              <a:t>году на русском языке впервые </a:t>
            </a:r>
            <a:r>
              <a:rPr lang="ru-RU" sz="3000" b="1" dirty="0" smtClean="0">
                <a:latin typeface="Candara" pitchFamily="34" charset="0"/>
              </a:rPr>
              <a:t>  вышла </a:t>
            </a:r>
            <a:r>
              <a:rPr lang="ru-RU" sz="3000" b="1" dirty="0" smtClean="0">
                <a:latin typeface="Candara" pitchFamily="34" charset="0"/>
              </a:rPr>
              <a:t>биография </a:t>
            </a:r>
            <a:r>
              <a:rPr lang="ru-RU" sz="3000" b="1" dirty="0" smtClean="0">
                <a:latin typeface="Candara" pitchFamily="34" charset="0"/>
              </a:rPr>
              <a:t>писателя в серии «ЖЗЛ» (автор  Г.М. Прашкевич).</a:t>
            </a:r>
            <a:endParaRPr lang="ru-RU" sz="3000" b="1" dirty="0">
              <a:latin typeface="Candara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181528"/>
            <a:ext cx="9906000" cy="94321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Память о писателе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3074" name="Picture 2" descr="Книга Геннадия Прашкевича из серии «Жизнь замечательных людей» про Рэя Брэдбери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5288" y="3284984"/>
            <a:ext cx="1982768" cy="3064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library.utah.gov/wp-content/uploads/2019/09/RA-Rethink.jpg"/>
          <p:cNvPicPr>
            <a:picLocks noChangeAspect="1" noChangeArrowheads="1"/>
          </p:cNvPicPr>
          <p:nvPr/>
        </p:nvPicPr>
        <p:blipFill>
          <a:blip r:embed="rId2" cstate="print"/>
          <a:srcRect t="1701" r="11128" b="15967"/>
          <a:stretch>
            <a:fillRect/>
          </a:stretch>
        </p:blipFill>
        <p:spPr bwMode="auto">
          <a:xfrm>
            <a:off x="-1" y="0"/>
            <a:ext cx="9906001" cy="688280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2480" y="1772816"/>
            <a:ext cx="5262585" cy="30963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b="1" dirty="0">
                <a:latin typeface="Candara" pitchFamily="34" charset="0"/>
              </a:rPr>
              <a:t>В 2019 </a:t>
            </a:r>
            <a:r>
              <a:rPr lang="ru-RU" sz="3000" b="1" dirty="0" smtClean="0">
                <a:latin typeface="Candara" pitchFamily="34" charset="0"/>
              </a:rPr>
              <a:t>году </a:t>
            </a:r>
            <a:r>
              <a:rPr lang="ru-RU" sz="3000" b="1" dirty="0">
                <a:latin typeface="Candara" pitchFamily="34" charset="0"/>
              </a:rPr>
              <a:t>в день рождения </a:t>
            </a:r>
            <a:r>
              <a:rPr lang="ru-RU" sz="3000" b="1" dirty="0" err="1" smtClean="0">
                <a:latin typeface="Candara" pitchFamily="34" charset="0"/>
              </a:rPr>
              <a:t>Рэю</a:t>
            </a:r>
            <a:r>
              <a:rPr lang="ru-RU" sz="3000" b="1" dirty="0" smtClean="0">
                <a:latin typeface="Candara" pitchFamily="34" charset="0"/>
              </a:rPr>
              <a:t> Брэдбери </a:t>
            </a:r>
            <a:r>
              <a:rPr lang="ru-RU" sz="3000" b="1" dirty="0">
                <a:latin typeface="Candara" pitchFamily="34" charset="0"/>
              </a:rPr>
              <a:t>в его родном городе был открыт </a:t>
            </a:r>
            <a:r>
              <a:rPr lang="ru-RU" sz="3000" b="1" dirty="0" smtClean="0">
                <a:latin typeface="Candara" pitchFamily="34" charset="0"/>
              </a:rPr>
              <a:t>памятник писателю, который назвали «Фантастический путешественник».</a:t>
            </a:r>
            <a:endParaRPr lang="ru-RU" sz="3000" b="1" dirty="0">
              <a:latin typeface="Candara" pitchFamily="34" charset="0"/>
            </a:endParaRPr>
          </a:p>
        </p:txBody>
      </p:sp>
      <p:pic>
        <p:nvPicPr>
          <p:cNvPr id="40962" name="Picture 2" descr="http://www.waukeganpl.org/wp-content/uploads/2017/02/cov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73080" y="1052736"/>
            <a:ext cx="3826244" cy="49516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Рэй Брэдбери, Ray Bradbury"/>
          <p:cNvPicPr>
            <a:picLocks noChangeAspect="1" noChangeArrowheads="1"/>
          </p:cNvPicPr>
          <p:nvPr/>
        </p:nvPicPr>
        <p:blipFill>
          <a:blip r:embed="rId2" cstate="print"/>
          <a:srcRect l="4782" t="2751" r="7476" b="2751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44488" y="1340768"/>
            <a:ext cx="5532613" cy="302433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i="1" dirty="0" smtClean="0">
                <a:latin typeface="Candara" pitchFamily="34" charset="0"/>
              </a:rPr>
              <a:t>Нужно постоянно быть в состоянии влюбленности во что-нибудь. В моем случае — в книги, в писательство.</a:t>
            </a:r>
          </a:p>
          <a:p>
            <a:pPr marL="0" indent="0" algn="r">
              <a:buNone/>
            </a:pPr>
            <a:r>
              <a:rPr lang="ru-RU" i="1" dirty="0" smtClean="0">
                <a:latin typeface="Candara" pitchFamily="34" charset="0"/>
              </a:rPr>
              <a:t>Р. Брэдбери</a:t>
            </a:r>
            <a:endParaRPr lang="ru-RU" i="1" dirty="0">
              <a:latin typeface="Candara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298</TotalTime>
  <Words>292</Words>
  <Application>Microsoft Office PowerPoint</Application>
  <PresentationFormat>Лист A4 (210x297 мм)</PresentationFormat>
  <Paragraphs>49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Рэй Брэдбери</vt:lpstr>
      <vt:lpstr>Рэй Брэдбери (Ray Bradbury)  (1920 - 2012)</vt:lpstr>
      <vt:lpstr>Слайд 3</vt:lpstr>
      <vt:lpstr>Самые известные произведения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Рэй Брэдбери «451 градус по Фаренгейту»</dc:title>
  <dc:creator>Васенева Екатерина Евгеньевна</dc:creator>
  <cp:lastModifiedBy>ТЕХПРОМ</cp:lastModifiedBy>
  <cp:revision>40</cp:revision>
  <dcterms:created xsi:type="dcterms:W3CDTF">2014-02-28T05:59:48Z</dcterms:created>
  <dcterms:modified xsi:type="dcterms:W3CDTF">2020-08-19T18:20:11Z</dcterms:modified>
</cp:coreProperties>
</file>