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4" r:id="rId5"/>
    <p:sldId id="260" r:id="rId6"/>
    <p:sldId id="273" r:id="rId7"/>
    <p:sldId id="271" r:id="rId8"/>
    <p:sldId id="261" r:id="rId9"/>
    <p:sldId id="275" r:id="rId10"/>
    <p:sldId id="262" r:id="rId11"/>
    <p:sldId id="277" r:id="rId12"/>
    <p:sldId id="263" r:id="rId13"/>
    <p:sldId id="272" r:id="rId14"/>
    <p:sldId id="268" r:id="rId15"/>
    <p:sldId id="264" r:id="rId16"/>
    <p:sldId id="278" r:id="rId17"/>
    <p:sldId id="265" r:id="rId18"/>
    <p:sldId id="279" r:id="rId19"/>
    <p:sldId id="266" r:id="rId20"/>
    <p:sldId id="27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D1757-C67B-4038-AABC-F2128DC4CDF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F12F6-8DDE-47DE-B870-650E16C3BB6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93495-C84D-454B-8578-478F79E1165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>
          <a:xfrm>
            <a:off x="0" y="404664"/>
            <a:ext cx="9144000" cy="2664296"/>
          </a:xfrm>
        </p:spPr>
        <p:txBody>
          <a:bodyPr>
            <a:noAutofit/>
          </a:bodyPr>
          <a:lstStyle/>
          <a:p>
            <a:r>
              <a:rPr lang="ru-RU" sz="8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Родом </a:t>
            </a:r>
            <a:r>
              <a:rPr lang="ru-RU" sz="8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из </a:t>
            </a:r>
            <a:r>
              <a:rPr lang="ru-RU" sz="8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детства 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5004048" y="3501008"/>
            <a:ext cx="4139952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 sz="7800" b="1" kern="0" dirty="0">
              <a:solidFill>
                <a:srgbClr val="C00000"/>
              </a:solidFill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1920" y="3356992"/>
            <a:ext cx="46440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115 лет </a:t>
            </a:r>
            <a:endParaRPr lang="ru-RU" sz="4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со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дня рождения А.Л. Барто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20482" name="Picture 2" descr="https://thumbs.dreamstime.com/b/%D1%87%D1%82%D0%B5%D0%BD%D0%B8%D0%B5-%D0%BC%D0%B0%D0%BC%D1%8B-%D1%81-%D0%B5%D1%82%D1%8C%D0%BC%D0%B8-4209615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2636912"/>
            <a:ext cx="4359403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5" name="Заголовок 3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4478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Агния Львовна Барто</a:t>
            </a:r>
            <a:r>
              <a:rPr lang="ru-RU" b="1" dirty="0" smtClean="0">
                <a:latin typeface="Candara" pitchFamily="34" charset="0"/>
              </a:rPr>
              <a:t/>
            </a:r>
            <a:br>
              <a:rPr lang="ru-RU" b="1" dirty="0" smtClean="0">
                <a:latin typeface="Candara" pitchFamily="34" charset="0"/>
              </a:rPr>
            </a:br>
            <a:r>
              <a:rPr lang="ru-RU" sz="3200" b="1" dirty="0" smtClean="0">
                <a:latin typeface="Candara" pitchFamily="34" charset="0"/>
              </a:rPr>
              <a:t>(1906 - 1981)</a:t>
            </a:r>
            <a:endParaRPr lang="ru-RU" b="1" dirty="0" smtClean="0">
              <a:latin typeface="Candara" pitchFamily="34" charset="0"/>
            </a:endParaRPr>
          </a:p>
        </p:txBody>
      </p:sp>
      <p:sp>
        <p:nvSpPr>
          <p:cNvPr id="3076" name="Содержимое 4"/>
          <p:cNvSpPr>
            <a:spLocks noGrp="1"/>
          </p:cNvSpPr>
          <p:nvPr>
            <p:ph idx="1"/>
          </p:nvPr>
        </p:nvSpPr>
        <p:spPr>
          <a:xfrm>
            <a:off x="664840" y="2492896"/>
            <a:ext cx="4267200" cy="19050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sz="2800" dirty="0" smtClean="0">
                <a:latin typeface="Candara" pitchFamily="34" charset="0"/>
              </a:rPr>
              <a:t>Советская детская поэтесса, писательница, киносценарист, радиоведущая.</a:t>
            </a:r>
          </a:p>
        </p:txBody>
      </p:sp>
      <p:pic>
        <p:nvPicPr>
          <p:cNvPr id="2057" name="Picture 9" descr="https://upload.wikimedia.org/wikipedia/ru/6/6f/AgniyaBarto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029200" y="2057399"/>
            <a:ext cx="3359224" cy="3681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Picture 12" descr="https://yandex-images.naydex.net/Q5ksr1214/47185b9X6/lVX4yJPuFKmG-3n-_eJ2I_4-z_xi9C2RWswUvBlOm9H4a62Xxmeb2HVuZAPNRaI9pL397K9rUbDx7pKZlyqgn6Uc6biay3WkxqI00rW_H3uiOua9E6V4jD7gCKxRSouwgD9BYn-qckWY953SVLXLfY3l_NjSFwlZROPrDIZHna7dSTnJzjrIMeqP2eKojlIPJ8qjxMJEvSB2XBBdmcozUGAzCYrL-vbdQP9dHnhlj3UR1ShhWkPlzd3fz5x-g-m6UXFdlUpyRL0uw3XmIPJWp_9ey-RmeLHkenA0KWFKy5yI5xled3J2aTA3CfbYybNF9c2g_drDBQHZLzOE_jNdJolJDb1uWiylSrNdbgjCeqPjli8YTnQZrErcXDWxRt_kbO-NhiM2ItksA3lqpNmLIenRZBVKVzX9racrkBr7PWaJ8Tlxth6AFQYHOd4YXirnr6q7SGb0GTzqOBRxbV431Pj7FRLvSsatrJMxEsyR-xERQWyJcltNEfFDw_CSb5Um_cm9gSKyrP0mg6XiVLpi52eKjyh-2F109lzQ8RUyh1hYn93GOx7i4fw3gZYQKWulZa04ETabTR3xO8cs-rPxCkElDWGi-ih56g_JkmgChlNrVs-8ljiRSFJAYMUp1osYFI8BXms69gGYn912KDUD9ZFlcBHKT4UBGW_3iAKvIfIduenFmkoMrSpvvTqUHgbzb26fvHbM6ayi3BTdabIXaKybAdojvuad4PPd2piZux3hefj5_usBnVE__3gGY1Ui-YHp_cbGoBXG453mNPoOt2PWe5w6sCnkTjDYXQ1C31Doi4nGaxq6tYyH7Q5MIe-h0R20GdL7FfUxv58EkluR6hmlZbFuVjztDmvJPjg6Fp9_iodskuzpWFIQoPF1OtvYaJfh-ruOJumMK33uXNWrQXkVXJmK5-mhIbNnbN43OXqBAeWlEmawXS4vGWKYHlJnNzozPJp4JegqMLzVPU6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772816"/>
            <a:ext cx="4176464" cy="4248472"/>
          </a:xfrm>
          <a:prstGeom prst="rect">
            <a:avLst/>
          </a:prstGeom>
          <a:noFill/>
        </p:spPr>
      </p:pic>
      <p:pic>
        <p:nvPicPr>
          <p:cNvPr id="1028" name="Picture 4" descr="https://fantasticbook.ru/pict/books_covers/10109363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97645">
            <a:off x="3407021" y="3712625"/>
            <a:ext cx="1911952" cy="2624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764704"/>
            <a:ext cx="4824536" cy="5410200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2400" dirty="0" smtClean="0">
                <a:latin typeface="Candara" pitchFamily="34" charset="0"/>
              </a:rPr>
              <a:t>Агния Барто родилась в семье ветеринарного врача Льва Николаевича </a:t>
            </a:r>
            <a:r>
              <a:rPr lang="ru-RU" sz="2400" dirty="0" smtClean="0">
                <a:latin typeface="Candara" pitchFamily="34" charset="0"/>
              </a:rPr>
              <a:t>Волова </a:t>
            </a:r>
            <a:r>
              <a:rPr lang="ru-RU" sz="2400" b="1" dirty="0" smtClean="0">
                <a:latin typeface="Candara" pitchFamily="34" charset="0"/>
              </a:rPr>
              <a:t>17 </a:t>
            </a:r>
            <a:r>
              <a:rPr lang="ru-RU" sz="2400" b="1" dirty="0" smtClean="0">
                <a:latin typeface="Candara" pitchFamily="34" charset="0"/>
              </a:rPr>
              <a:t>февраля 1906 года</a:t>
            </a:r>
            <a:r>
              <a:rPr lang="ru-RU" sz="2400" dirty="0" smtClean="0">
                <a:latin typeface="Candara" pitchFamily="34" charset="0"/>
              </a:rPr>
              <a:t>.</a:t>
            </a:r>
            <a:br>
              <a:rPr lang="ru-RU" sz="2400" dirty="0" smtClean="0">
                <a:latin typeface="Candara" pitchFamily="34" charset="0"/>
              </a:rPr>
            </a:br>
            <a:r>
              <a:rPr lang="ru-RU" sz="2400" dirty="0" smtClean="0">
                <a:latin typeface="Candara" pitchFamily="34" charset="0"/>
              </a:rPr>
              <a:t>Агния училась в гимназии и одновременно в балетной школе. В 1924 году окончила хореографическое училище.  </a:t>
            </a:r>
            <a:br>
              <a:rPr lang="ru-RU" sz="2400" dirty="0" smtClean="0">
                <a:latin typeface="Candara" pitchFamily="34" charset="0"/>
              </a:rPr>
            </a:br>
            <a:r>
              <a:rPr lang="ru-RU" sz="2400" dirty="0" smtClean="0">
                <a:latin typeface="Candara" pitchFamily="34" charset="0"/>
              </a:rPr>
              <a:t>Сочинением стихов она увлеклась во время учебы </a:t>
            </a:r>
            <a:r>
              <a:rPr lang="ru-RU" sz="2400" dirty="0" smtClean="0">
                <a:latin typeface="Candara" pitchFamily="34" charset="0"/>
              </a:rPr>
              <a:t>в </a:t>
            </a:r>
            <a:r>
              <a:rPr lang="ru-RU" sz="2400" dirty="0" smtClean="0">
                <a:latin typeface="Candara" pitchFamily="34" charset="0"/>
              </a:rPr>
              <a:t>гимназии.</a:t>
            </a:r>
          </a:p>
        </p:txBody>
      </p:sp>
      <p:pic>
        <p:nvPicPr>
          <p:cNvPr id="3078" name="Picture 6" descr="http://im0.kommersant.ru/Issues.photo/CORP/2015/02/17/KOG_063134_00002_2_t210_104055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364088" y="764704"/>
            <a:ext cx="3154363" cy="5257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8424936" cy="2348880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Candara" pitchFamily="34" charset="0"/>
              </a:rPr>
              <a:t>На выпускном вечере в хореографическом училище Агния прочитала свое стихотворение «Похоронный марш» под аккомпанемент пианиста. </a:t>
            </a:r>
          </a:p>
        </p:txBody>
      </p:sp>
      <p:pic>
        <p:nvPicPr>
          <p:cNvPr id="2050" name="Picture 2" descr="https://mtdata.ru/u23/photoEB37/20258827987-0/original.jpeg#202588279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988840"/>
            <a:ext cx="2952328" cy="41152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611560" y="1772816"/>
            <a:ext cx="4680520" cy="483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Присутствовавший при этом нарком просвещения А.В. Луначарский едва сдерживался от смеха, спустя несколько дней вызвал юную поэтессу к себе и предложил ей всерьез заняться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литературой для детей.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836712"/>
            <a:ext cx="4690864" cy="18288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В 1925 году </a:t>
            </a: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Агния опубликовала </a:t>
            </a: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свои первые стихи </a:t>
            </a:r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«Китайчонок Ван Ли» </a:t>
            </a: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и </a:t>
            </a:r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«Мишка-воришка»</a:t>
            </a: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.</a:t>
            </a:r>
          </a:p>
        </p:txBody>
      </p:sp>
      <p:pic>
        <p:nvPicPr>
          <p:cNvPr id="5125" name="Picture 5" descr="http://wikilivres.ru/images/5/5f/A_Barto_Book_1925-small.jpg"/>
          <p:cNvPicPr>
            <a:picLocks noChangeAspect="1" noChangeArrowheads="1"/>
          </p:cNvPicPr>
          <p:nvPr/>
        </p:nvPicPr>
        <p:blipFill>
          <a:blip r:embed="rId3" cstate="print"/>
          <a:srcRect t="2041" r="4939" b="4082"/>
          <a:stretch>
            <a:fillRect/>
          </a:stretch>
        </p:blipFill>
        <p:spPr bwMode="auto">
          <a:xfrm>
            <a:off x="990600" y="2514600"/>
            <a:ext cx="2590800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9" name="Picture 9" descr="http://img-fotki.yandex.ru/get/5600/51847060.33/0_d037b_ae9b6040_X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13521">
            <a:off x="4847192" y="531813"/>
            <a:ext cx="1905000" cy="2493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355976" y="3789040"/>
            <a:ext cx="4407024" cy="276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ru-RU" sz="2400" dirty="0">
                <a:latin typeface="Candara" pitchFamily="34" charset="0"/>
                <a:ea typeface="+mj-ea"/>
                <a:cs typeface="+mj-cs"/>
              </a:rPr>
              <a:t>За ними последовали </a:t>
            </a:r>
            <a:r>
              <a:rPr lang="ru-RU" sz="2400" b="1" dirty="0">
                <a:latin typeface="Candara" pitchFamily="34" charset="0"/>
                <a:ea typeface="+mj-ea"/>
                <a:cs typeface="+mj-cs"/>
              </a:rPr>
              <a:t>«Первое мая» </a:t>
            </a:r>
            <a:r>
              <a:rPr lang="ru-RU" sz="2400" dirty="0">
                <a:latin typeface="Candara" pitchFamily="34" charset="0"/>
                <a:ea typeface="+mj-ea"/>
                <a:cs typeface="+mj-cs"/>
              </a:rPr>
              <a:t>(1926), </a:t>
            </a:r>
            <a:r>
              <a:rPr lang="ru-RU" sz="2400" b="1" dirty="0">
                <a:latin typeface="Candara" pitchFamily="34" charset="0"/>
                <a:ea typeface="+mj-ea"/>
                <a:cs typeface="+mj-cs"/>
              </a:rPr>
              <a:t>«Братишки» </a:t>
            </a:r>
            <a:r>
              <a:rPr lang="ru-RU" sz="2400" dirty="0">
                <a:latin typeface="Candara" pitchFamily="34" charset="0"/>
                <a:ea typeface="+mj-ea"/>
                <a:cs typeface="+mj-cs"/>
              </a:rPr>
              <a:t>(1928), после публикации которых Корней Чуковский отметил </a:t>
            </a: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её незаурядный </a:t>
            </a: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талант </a:t>
            </a: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как </a:t>
            </a:r>
            <a:r>
              <a:rPr lang="ru-RU" sz="2400" dirty="0">
                <a:latin typeface="Candara" pitchFamily="34" charset="0"/>
                <a:ea typeface="+mj-ea"/>
                <a:cs typeface="+mj-cs"/>
              </a:rPr>
              <a:t>детского поэта. </a:t>
            </a:r>
          </a:p>
        </p:txBody>
      </p:sp>
      <p:pic>
        <p:nvPicPr>
          <p:cNvPr id="5127" name="Picture 7" descr="http://www.vnikitskom.ru/antique/images/lots-new/63/58-374-2101-2-C71228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76114">
            <a:off x="6671229" y="992188"/>
            <a:ext cx="2054225" cy="2451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332656"/>
            <a:ext cx="8136904" cy="2376264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Candara" pitchFamily="34" charset="0"/>
              </a:rPr>
              <a:t>В 1926 году Агния вышла замуж за поэта Павла Барто.           В 1927 году у них родился сын Эдгар (Гарик). Через 6 лет супруги развелись, но Агния оставила фамилию мужа.</a:t>
            </a:r>
            <a:br>
              <a:rPr lang="ru-RU" sz="2400" dirty="0" smtClean="0">
                <a:latin typeface="Candara" pitchFamily="34" charset="0"/>
              </a:rPr>
            </a:br>
            <a:r>
              <a:rPr lang="ru-RU" sz="2400" dirty="0" smtClean="0">
                <a:latin typeface="Candara" pitchFamily="34" charset="0"/>
              </a:rPr>
              <a:t>Вторым мужем Барто был теплоэнергетик, член-корреспондент АН СССР А.В. </a:t>
            </a:r>
            <a:r>
              <a:rPr lang="ru-RU" sz="2400" dirty="0" err="1" smtClean="0">
                <a:latin typeface="Candara" pitchFamily="34" charset="0"/>
              </a:rPr>
              <a:t>Щегляев</a:t>
            </a:r>
            <a:r>
              <a:rPr lang="ru-RU" sz="2400" dirty="0" smtClean="0">
                <a:latin typeface="Candara" pitchFamily="34" charset="0"/>
              </a:rPr>
              <a:t>. Дочь Татьяна стала кандидатом технических наук.</a:t>
            </a:r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 cstate="print">
            <a:lum bright="10000" contrast="30000"/>
          </a:blip>
          <a:srcRect l="11000" t="19860" r="8337" b="15976"/>
          <a:stretch>
            <a:fillRect/>
          </a:stretch>
        </p:blipFill>
        <p:spPr bwMode="auto">
          <a:xfrm>
            <a:off x="1753401" y="2852936"/>
            <a:ext cx="5554903" cy="35349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899592" y="260648"/>
            <a:ext cx="820891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defRPr/>
            </a:pP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В 2021  году исполняется 85 лет со времени выхода сборника стихов </a:t>
            </a:r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«Игрушки»</a:t>
            </a: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.</a:t>
            </a:r>
          </a:p>
          <a:p>
            <a:pPr fontAlgn="base">
              <a:spcBef>
                <a:spcPct val="20000"/>
              </a:spcBef>
              <a:defRPr/>
            </a:pP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Эти легкие и простые стихи, понятные </a:t>
            </a: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малышам</a:t>
            </a: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, </a:t>
            </a: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были написаны в </a:t>
            </a: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1936 году. Они до сих пор любимы каждой семьей, где растут маленькие дети. </a:t>
            </a:r>
            <a:r>
              <a:rPr lang="ru-RU" sz="2400" dirty="0" smtClean="0">
                <a:latin typeface="Georgia" pitchFamily="18" charset="0"/>
                <a:ea typeface="+mj-ea"/>
                <a:cs typeface="+mj-cs"/>
              </a:rPr>
              <a:t/>
            </a:r>
            <a:br>
              <a:rPr lang="ru-RU" sz="2400" dirty="0" smtClean="0">
                <a:latin typeface="Georgia" pitchFamily="18" charset="0"/>
                <a:ea typeface="+mj-ea"/>
                <a:cs typeface="+mj-cs"/>
              </a:rPr>
            </a:br>
            <a:endParaRPr lang="ru-RU" sz="2400" dirty="0" smtClean="0">
              <a:latin typeface="Georgia" pitchFamily="18" charset="0"/>
              <a:ea typeface="+mj-ea"/>
              <a:cs typeface="+mj-cs"/>
            </a:endParaRPr>
          </a:p>
        </p:txBody>
      </p:sp>
      <p:pic>
        <p:nvPicPr>
          <p:cNvPr id="32772" name="Picture 4" descr="http://dompolnajachasa.at.ua/_pu/3/73420056.jpg"/>
          <p:cNvPicPr>
            <a:picLocks noChangeAspect="1" noChangeArrowheads="1"/>
          </p:cNvPicPr>
          <p:nvPr/>
        </p:nvPicPr>
        <p:blipFill>
          <a:blip r:embed="rId3" cstate="print"/>
          <a:srcRect l="22102" r="18564" b="2997"/>
          <a:stretch>
            <a:fillRect/>
          </a:stretch>
        </p:blipFill>
        <p:spPr bwMode="auto">
          <a:xfrm rot="440905">
            <a:off x="6009453" y="2749918"/>
            <a:ext cx="2744323" cy="3511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774" name="Picture 6" descr="http://cs540102.vk.me/c540105/v540105559/2ba24/166qP7fghZ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91731">
            <a:off x="455422" y="2684701"/>
            <a:ext cx="2859939" cy="36119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770" name="Picture 2" descr="http://img.yakaboo.ua/media/catalog/product/3/4/344486_88903839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>
            <a:off x="3347864" y="2455989"/>
            <a:ext cx="2604067" cy="38875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>
          <a:xfrm>
            <a:off x="971600" y="188640"/>
            <a:ext cx="7859216" cy="3154362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2400" dirty="0" smtClean="0">
                <a:latin typeface="Candara" pitchFamily="34" charset="0"/>
              </a:rPr>
              <a:t>Во время Великой Отечественной войны Барто часто выступала по радио в Москве и Свердловске, писала военные стихи, статьи, очерки. В 1942 г. была корреспондентом «Комсомольской правды» на Западном фронте. В Москву она вернулась в 1944 году. </a:t>
            </a:r>
            <a:br>
              <a:rPr lang="ru-RU" sz="2400" dirty="0" smtClean="0">
                <a:latin typeface="Candara" pitchFamily="34" charset="0"/>
              </a:rPr>
            </a:br>
            <a:endParaRPr lang="ru-RU" sz="2400" dirty="0" smtClean="0">
              <a:latin typeface="Candara" pitchFamily="34" charset="0"/>
            </a:endParaRPr>
          </a:p>
        </p:txBody>
      </p:sp>
      <p:pic>
        <p:nvPicPr>
          <p:cNvPr id="12290" name="Picture 2" descr="http://rgakfd.altsoft.spb.ru/getImage.do?object=1005024789&amp;compatible=1"/>
          <p:cNvPicPr>
            <a:picLocks noChangeAspect="1" noChangeArrowheads="1"/>
          </p:cNvPicPr>
          <p:nvPr/>
        </p:nvPicPr>
        <p:blipFill>
          <a:blip r:embed="rId3" cstate="print"/>
          <a:srcRect l="2941" t="16781" r="2941"/>
          <a:stretch>
            <a:fillRect/>
          </a:stretch>
        </p:blipFill>
        <p:spPr bwMode="auto">
          <a:xfrm>
            <a:off x="2195736" y="2996952"/>
            <a:ext cx="4824536" cy="33644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>
          <a:xfrm>
            <a:off x="179512" y="-27384"/>
            <a:ext cx="8784976" cy="3816424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Candara" pitchFamily="34" charset="0"/>
              </a:rPr>
              <a:t>В 1947 году А. Барто написала и издала поэму  </a:t>
            </a:r>
            <a:r>
              <a:rPr lang="ru-RU" sz="2400" b="1" dirty="0" smtClean="0">
                <a:latin typeface="Candara" pitchFamily="34" charset="0"/>
              </a:rPr>
              <a:t>«Звенигород»</a:t>
            </a:r>
            <a:r>
              <a:rPr lang="ru-RU" sz="2400" dirty="0" smtClean="0">
                <a:latin typeface="Candara" pitchFamily="34" charset="0"/>
              </a:rPr>
              <a:t>,  посвященную всем детям, оставшимся сиротами после войны. </a:t>
            </a:r>
            <a:br>
              <a:rPr lang="ru-RU" sz="2400" dirty="0" smtClean="0">
                <a:latin typeface="Candara" pitchFamily="34" charset="0"/>
              </a:rPr>
            </a:br>
            <a:r>
              <a:rPr lang="ru-RU" sz="2400" dirty="0" smtClean="0">
                <a:latin typeface="Candara" pitchFamily="34" charset="0"/>
              </a:rPr>
              <a:t>Одна женщина, потерявшая в военные годы свою дочь, прочитала поэму, после чего обратилась к её автору с письмом, в котором указала возраст и приметы девочки. Агния Барто написала несколько запросов, в том числе в инстанции, занимавшиеся розыском, и в результате мать и дочь нашли друг друга. Об этом случае написали в прессе, и после этого Агнии стало приходить много писем с подобными просьбами.</a:t>
            </a:r>
          </a:p>
        </p:txBody>
      </p:sp>
      <p:pic>
        <p:nvPicPr>
          <p:cNvPr id="1026" name="Picture 2" descr="Агния Барто с письмам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3645024"/>
            <a:ext cx="6107832" cy="30233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290" name="Picture 2" descr="https://sun9-15.userapi.com/c856124/v856124894/24f47b/nPIL-ZQJsRQ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66371">
            <a:off x="714649" y="3933056"/>
            <a:ext cx="2081982" cy="2561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5544616" cy="3744416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2400" dirty="0" smtClean="0">
                <a:latin typeface="Candara" pitchFamily="34" charset="0"/>
              </a:rPr>
              <a:t>С 1964 по 1973 г. Барто вела на радио «Маяк» передачу </a:t>
            </a:r>
            <a:r>
              <a:rPr lang="ru-RU" sz="2400" b="1" dirty="0" smtClean="0">
                <a:latin typeface="Candara" pitchFamily="34" charset="0"/>
              </a:rPr>
              <a:t>«Найти человека»</a:t>
            </a:r>
            <a:r>
              <a:rPr lang="ru-RU" sz="2400" dirty="0" smtClean="0">
                <a:latin typeface="Candara" pitchFamily="34" charset="0"/>
              </a:rPr>
              <a:t>. Цель – помочь детям, потерянным </a:t>
            </a:r>
            <a:r>
              <a:rPr lang="ru-RU" sz="2400" dirty="0" smtClean="0">
                <a:latin typeface="Candara" pitchFamily="34" charset="0"/>
              </a:rPr>
              <a:t>      во </a:t>
            </a:r>
            <a:r>
              <a:rPr lang="ru-RU" sz="2400" dirty="0" smtClean="0">
                <a:latin typeface="Candara" pitchFamily="34" charset="0"/>
              </a:rPr>
              <a:t>время войны, найти родных. Агния Львовна нашла способ поиска без справок и документов - только по озвученным в эфире обрывкам детских или материнских воспоминаний. </a:t>
            </a:r>
          </a:p>
        </p:txBody>
      </p:sp>
      <p:pic>
        <p:nvPicPr>
          <p:cNvPr id="11266" name="Picture 2" descr="http://www.irina-alex.net/wp-content/gallery/sutkus-antanas/sutkus-antanas-75.jpg"/>
          <p:cNvPicPr>
            <a:picLocks noChangeAspect="1" noChangeArrowheads="1"/>
          </p:cNvPicPr>
          <p:nvPr/>
        </p:nvPicPr>
        <p:blipFill>
          <a:blip r:embed="rId3" cstate="print"/>
          <a:srcRect l="18114"/>
          <a:stretch>
            <a:fillRect/>
          </a:stretch>
        </p:blipFill>
        <p:spPr bwMode="auto">
          <a:xfrm>
            <a:off x="5940152" y="260648"/>
            <a:ext cx="2929647" cy="4278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539552" y="3861048"/>
            <a:ext cx="3600400" cy="2736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dirty="0" smtClean="0">
                <a:latin typeface="Candara" pitchFamily="34" charset="0"/>
                <a:ea typeface="+mj-ea"/>
                <a:cs typeface="+mj-cs"/>
              </a:rPr>
              <a:t>Передача помогла воссоединиться 927 семьям! </a:t>
            </a:r>
            <a:r>
              <a:rPr kumimoji="0" lang="ru-RU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</a:t>
            </a:r>
          </a:p>
        </p:txBody>
      </p:sp>
      <p:pic>
        <p:nvPicPr>
          <p:cNvPr id="11268" name="Picture 4" descr="http://cdn.static3.rtr-vesti.ru/vh/pictures/b/215/671.jpg"/>
          <p:cNvPicPr>
            <a:picLocks noChangeAspect="1" noChangeArrowheads="1"/>
          </p:cNvPicPr>
          <p:nvPr/>
        </p:nvPicPr>
        <p:blipFill>
          <a:blip r:embed="rId4" cstate="print"/>
          <a:srcRect t="4706"/>
          <a:stretch>
            <a:fillRect/>
          </a:stretch>
        </p:blipFill>
        <p:spPr bwMode="auto">
          <a:xfrm>
            <a:off x="3635896" y="3717032"/>
            <a:ext cx="4080115" cy="29160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>
          <a:xfrm>
            <a:off x="683568" y="-27384"/>
            <a:ext cx="7920880" cy="3384376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Candara" pitchFamily="34" charset="0"/>
              </a:rPr>
              <a:t>В 1968 году Агния Барто написала основанную на документальном материале повесть </a:t>
            </a:r>
            <a:r>
              <a:rPr lang="ru-RU" sz="2400" b="1" dirty="0" smtClean="0">
                <a:latin typeface="Candara" pitchFamily="34" charset="0"/>
              </a:rPr>
              <a:t>«Найти человека»</a:t>
            </a:r>
            <a:r>
              <a:rPr lang="ru-RU" sz="2400" dirty="0" smtClean="0">
                <a:latin typeface="Candara" pitchFamily="34" charset="0"/>
              </a:rPr>
              <a:t>, которая была опубликована в журнале «Знамя».</a:t>
            </a:r>
            <a:br>
              <a:rPr lang="ru-RU" sz="2400" dirty="0" smtClean="0">
                <a:latin typeface="Candara" pitchFamily="34" charset="0"/>
              </a:rPr>
            </a:br>
            <a:r>
              <a:rPr lang="ru-RU" sz="2400" dirty="0" smtClean="0">
                <a:latin typeface="Candara" pitchFamily="34" charset="0"/>
              </a:rPr>
              <a:t>По мотивам этой повести в 1973 году был снят фильм </a:t>
            </a:r>
            <a:r>
              <a:rPr lang="ru-RU" sz="2400" b="1" dirty="0" smtClean="0">
                <a:latin typeface="Candara" pitchFamily="34" charset="0"/>
              </a:rPr>
              <a:t>«Ищу человека»</a:t>
            </a:r>
            <a:r>
              <a:rPr lang="ru-RU" sz="2400" dirty="0" smtClean="0">
                <a:latin typeface="Candara" pitchFamily="34" charset="0"/>
              </a:rPr>
              <a:t>, ставший дебютным для актрисы Лии Ахеджаковой.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>
            <a:lum bright="30000" contrast="40000"/>
          </a:blip>
          <a:srcRect l="13846" t="15385" r="12308" b="17308"/>
          <a:stretch>
            <a:fillRect/>
          </a:stretch>
        </p:blipFill>
        <p:spPr bwMode="auto">
          <a:xfrm>
            <a:off x="1187624" y="3284984"/>
            <a:ext cx="3672408" cy="26777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4820" name="Picture 4" descr="Просмотр 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780928"/>
            <a:ext cx="2348770" cy="3744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>
          <a:xfrm>
            <a:off x="3851920" y="1124744"/>
            <a:ext cx="5040560" cy="4897760"/>
          </a:xfrm>
        </p:spPr>
        <p:txBody>
          <a:bodyPr/>
          <a:lstStyle/>
          <a:p>
            <a:pPr algn="l"/>
            <a:r>
              <a:rPr lang="ru-RU" sz="2400" dirty="0" smtClean="0">
                <a:latin typeface="Candara" pitchFamily="34" charset="0"/>
              </a:rPr>
              <a:t>В кино как сценарист Агния Барто дебютировала в 1939 году (кинофильм </a:t>
            </a:r>
            <a:r>
              <a:rPr lang="ru-RU" sz="2400" b="1" dirty="0" smtClean="0">
                <a:latin typeface="Candara" pitchFamily="34" charset="0"/>
              </a:rPr>
              <a:t>«Подкидыш»</a:t>
            </a:r>
            <a:r>
              <a:rPr lang="ru-RU" sz="2400" dirty="0" smtClean="0">
                <a:latin typeface="Candara" pitchFamily="34" charset="0"/>
              </a:rPr>
              <a:t>, совместно с </a:t>
            </a:r>
            <a:r>
              <a:rPr lang="ru-RU" sz="2400" dirty="0" err="1" smtClean="0">
                <a:latin typeface="Candara" pitchFamily="34" charset="0"/>
              </a:rPr>
              <a:t>Риной</a:t>
            </a:r>
            <a:r>
              <a:rPr lang="ru-RU" sz="2400" dirty="0" smtClean="0">
                <a:latin typeface="Candara" pitchFamily="34" charset="0"/>
              </a:rPr>
              <a:t> Зеленой). </a:t>
            </a:r>
            <a:br>
              <a:rPr lang="ru-RU" sz="2400" dirty="0" smtClean="0">
                <a:latin typeface="Candara" pitchFamily="34" charset="0"/>
              </a:rPr>
            </a:br>
            <a:r>
              <a:rPr lang="ru-RU" sz="2400" dirty="0" smtClean="0">
                <a:latin typeface="Candara" pitchFamily="34" charset="0"/>
              </a:rPr>
              <a:t>Также она написала сценарии детских фильмов </a:t>
            </a:r>
            <a:r>
              <a:rPr lang="ru-RU" sz="2400" b="1" dirty="0" smtClean="0">
                <a:latin typeface="Candara" pitchFamily="34" charset="0"/>
              </a:rPr>
              <a:t>«Слон и веревочка» </a:t>
            </a:r>
            <a:r>
              <a:rPr lang="ru-RU" sz="2400" dirty="0" smtClean="0">
                <a:latin typeface="Candara" pitchFamily="34" charset="0"/>
              </a:rPr>
              <a:t>(1946) и </a:t>
            </a:r>
            <a:r>
              <a:rPr lang="ru-RU" sz="2400" b="1" dirty="0" smtClean="0">
                <a:latin typeface="Candara" pitchFamily="34" charset="0"/>
              </a:rPr>
              <a:t>«Алеша Птицын вырабатывает характер» </a:t>
            </a:r>
            <a:r>
              <a:rPr lang="ru-RU" sz="2400" dirty="0" smtClean="0">
                <a:latin typeface="Candara" pitchFamily="34" charset="0"/>
              </a:rPr>
              <a:t>(1953), </a:t>
            </a:r>
            <a:r>
              <a:rPr lang="ru-RU" sz="2400" b="1" dirty="0" smtClean="0">
                <a:latin typeface="Candara" pitchFamily="34" charset="0"/>
              </a:rPr>
              <a:t>«10 000 мальчиков» </a:t>
            </a:r>
            <a:r>
              <a:rPr lang="ru-RU" sz="2400" dirty="0" smtClean="0">
                <a:latin typeface="Candara" pitchFamily="34" charset="0"/>
              </a:rPr>
              <a:t>(1961).</a:t>
            </a:r>
            <a:r>
              <a:rPr lang="ru-RU" sz="2800" dirty="0" smtClean="0">
                <a:solidFill>
                  <a:schemeClr val="tx2"/>
                </a:solidFill>
                <a:latin typeface="Georgia" pitchFamily="18" charset="0"/>
                <a:ea typeface="+mj-ea"/>
                <a:cs typeface="+mj-cs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Georgia" pitchFamily="18" charset="0"/>
                <a:ea typeface="+mj-ea"/>
                <a:cs typeface="+mj-cs"/>
              </a:rPr>
            </a:b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10244" name="Picture 4" descr="http://i.movielib.ru/posterpic/0040267/g/1e20/Slon_i_verevoch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363377"/>
            <a:ext cx="2166081" cy="32011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2" name="Picture 2" descr="http://videotv.club/upload/video/thumbs/medium/files/430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4815" y="260648"/>
            <a:ext cx="2531081" cy="36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>
          <a:xfrm>
            <a:off x="899592" y="260648"/>
            <a:ext cx="7776864" cy="2187624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Candara" pitchFamily="34" charset="0"/>
              </a:rPr>
              <a:t>Всего Агния </a:t>
            </a:r>
            <a:r>
              <a:rPr lang="ru-RU" sz="2400" dirty="0" err="1" smtClean="0">
                <a:latin typeface="Candara" pitchFamily="34" charset="0"/>
              </a:rPr>
              <a:t>Барто</a:t>
            </a:r>
            <a:r>
              <a:rPr lang="ru-RU" sz="2400" dirty="0" smtClean="0">
                <a:latin typeface="Candara" pitchFamily="34" charset="0"/>
              </a:rPr>
              <a:t> написала более ста сборников детских стихов, общий тираж ее книг превысил двадцать миллионов экземпляров, причем некоторые книги переиздавались множество раз. </a:t>
            </a:r>
            <a:r>
              <a:rPr lang="ru-RU" sz="2400" dirty="0" smtClean="0">
                <a:solidFill>
                  <a:schemeClr val="tx2"/>
                </a:solidFill>
                <a:latin typeface="Candara" pitchFamily="34" charset="0"/>
              </a:rPr>
              <a:t/>
            </a:r>
            <a:br>
              <a:rPr lang="ru-RU" sz="2400" dirty="0" smtClean="0">
                <a:solidFill>
                  <a:schemeClr val="tx2"/>
                </a:solidFill>
                <a:latin typeface="Candara" pitchFamily="34" charset="0"/>
              </a:rPr>
            </a:br>
            <a:endParaRPr lang="ru-RU" sz="2400" dirty="0" smtClean="0">
              <a:latin typeface="Candara" pitchFamily="34" charset="0"/>
            </a:endParaRPr>
          </a:p>
        </p:txBody>
      </p:sp>
      <p:pic>
        <p:nvPicPr>
          <p:cNvPr id="33795" name="Picture 3" descr="C:\Users\ТЕХПРОМ\Pictures\Barto0012-420x5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132856"/>
            <a:ext cx="1994385" cy="2516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3275856" y="2132856"/>
            <a:ext cx="5436096" cy="2880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dirty="0" smtClean="0">
                <a:latin typeface="Candara" pitchFamily="34" charset="0"/>
                <a:ea typeface="+mj-ea"/>
                <a:cs typeface="+mj-cs"/>
              </a:rPr>
              <a:t>Также она подготовила замечательный сборник стихотворений </a:t>
            </a:r>
            <a:r>
              <a:rPr lang="ru-RU" sz="2500" b="1" dirty="0" smtClean="0">
                <a:latin typeface="Candara" pitchFamily="34" charset="0"/>
                <a:ea typeface="+mj-ea"/>
                <a:cs typeface="+mj-cs"/>
              </a:rPr>
              <a:t>«Переводы с детского»</a:t>
            </a:r>
            <a:r>
              <a:rPr lang="ru-RU" sz="2500" dirty="0" smtClean="0">
                <a:latin typeface="Candara" pitchFamily="34" charset="0"/>
                <a:ea typeface="+mj-ea"/>
                <a:cs typeface="+mj-cs"/>
              </a:rPr>
              <a:t>, где в ее переводе были собраны стихи детских поэтов разных стран мира.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</a:b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8194" name="Picture 2" descr="https://kirovnet.ru/wp-content/uploads/2020/05/272-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140106"/>
            <a:ext cx="3707904" cy="2717894"/>
          </a:xfrm>
          <a:prstGeom prst="rect">
            <a:avLst/>
          </a:prstGeom>
          <a:noFill/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3707904" y="4797152"/>
            <a:ext cx="5112568" cy="1611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dirty="0" smtClean="0">
                <a:latin typeface="Candara" pitchFamily="34" charset="0"/>
                <a:ea typeface="+mj-ea"/>
                <a:cs typeface="+mj-cs"/>
              </a:rPr>
              <a:t>Стихи же самой Агнии Барто переведены на десятки </a:t>
            </a:r>
            <a:r>
              <a:rPr lang="ru-RU" sz="2500" dirty="0" smtClean="0">
                <a:latin typeface="Candara" pitchFamily="34" charset="0"/>
                <a:ea typeface="+mj-ea"/>
                <a:cs typeface="+mj-cs"/>
              </a:rPr>
              <a:t>языков, </a:t>
            </a:r>
            <a:r>
              <a:rPr lang="ru-RU" sz="2500" dirty="0" smtClean="0">
                <a:latin typeface="Candara" pitchFamily="34" charset="0"/>
                <a:ea typeface="+mj-ea"/>
                <a:cs typeface="+mj-cs"/>
              </a:rPr>
              <a:t>включая японский.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</a:b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8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88640"/>
            <a:ext cx="8136904" cy="1035496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Агнию </a:t>
            </a:r>
            <a:r>
              <a:rPr lang="ru-RU" sz="2400" dirty="0" err="1" smtClean="0">
                <a:latin typeface="Candara" pitchFamily="34" charset="0"/>
                <a:ea typeface="+mj-ea"/>
                <a:cs typeface="+mj-cs"/>
              </a:rPr>
              <a:t>Барто</a:t>
            </a: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 часто можно было увидеть среди ребят. Она посещала школы, присутствовала на уроках, встречалась со своими читателями в детских библиотеках. </a:t>
            </a:r>
          </a:p>
        </p:txBody>
      </p:sp>
      <p:pic>
        <p:nvPicPr>
          <p:cNvPr id="4098" name="Picture 2" descr="http://im1.kommersant.ru/Issues.photo/CORP/2015/02/17/KMO_128025_02361_1_t210_1226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3601" y="1268761"/>
            <a:ext cx="4296871" cy="2592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6" name="Picture 2" descr="https://klauzura.ru/wp-content/uploads/2021/01/upload-TASS_1438292-pic4_zoom-1500x1500-788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268758"/>
            <a:ext cx="3975905" cy="25922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8" name="Picture 4" descr="https://pbs.twimg.com/media/DjcAR5fXsAUpDld.jpg:large"/>
          <p:cNvPicPr>
            <a:picLocks noChangeAspect="1" noChangeArrowheads="1"/>
          </p:cNvPicPr>
          <p:nvPr/>
        </p:nvPicPr>
        <p:blipFill>
          <a:blip r:embed="rId5" cstate="print"/>
          <a:srcRect t="3652"/>
          <a:stretch>
            <a:fillRect/>
          </a:stretch>
        </p:blipFill>
        <p:spPr bwMode="auto">
          <a:xfrm>
            <a:off x="412434" y="3997026"/>
            <a:ext cx="3943542" cy="26723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50" name="Picture 6" descr="https://b1.culture.ru/c/649948.jpg"/>
          <p:cNvPicPr>
            <a:picLocks noChangeAspect="1" noChangeArrowheads="1"/>
          </p:cNvPicPr>
          <p:nvPr/>
        </p:nvPicPr>
        <p:blipFill>
          <a:blip r:embed="rId6" cstate="print"/>
          <a:srcRect l="12612"/>
          <a:stretch>
            <a:fillRect/>
          </a:stretch>
        </p:blipFill>
        <p:spPr bwMode="auto">
          <a:xfrm>
            <a:off x="4499992" y="4005063"/>
            <a:ext cx="4320480" cy="26745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6082" name="Picture 2" descr="Агния Барто дает автографы пионерам. 1980 год"/>
          <p:cNvPicPr>
            <a:picLocks noChangeAspect="1" noChangeArrowheads="1"/>
          </p:cNvPicPr>
          <p:nvPr/>
        </p:nvPicPr>
        <p:blipFill>
          <a:blip r:embed="rId3" cstate="print"/>
          <a:srcRect r="4371"/>
          <a:stretch>
            <a:fillRect/>
          </a:stretch>
        </p:blipFill>
        <p:spPr bwMode="auto">
          <a:xfrm>
            <a:off x="553691" y="3573016"/>
            <a:ext cx="4147831" cy="288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6084" name="Picture 4" descr="Фото Валентина Черединцева (Фотохроника ТАСС)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60648"/>
            <a:ext cx="4176268" cy="30963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6" name="Picture 2" descr="https://i.pinimg.com/736x/91/2f/6a/912f6a3745b0a6f16d189a1a713af9f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46179" y="980728"/>
            <a:ext cx="3673523" cy="50669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98367" y="6237312"/>
            <a:ext cx="7427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Candara" pitchFamily="34" charset="0"/>
              </a:rPr>
              <a:t>Агния Барто </a:t>
            </a:r>
            <a:r>
              <a:rPr lang="ru-RU" sz="2400" b="1" dirty="0" smtClean="0">
                <a:latin typeface="Candara" pitchFamily="34" charset="0"/>
              </a:rPr>
              <a:t>с писателями Л. Кассилем, К. Чуковским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37890" name="Picture 2" descr="https://pbs.twimg.com/media/DhruQr9XcAAywGG.jpg:large"/>
          <p:cNvPicPr>
            <a:picLocks noChangeAspect="1" noChangeArrowheads="1"/>
          </p:cNvPicPr>
          <p:nvPr/>
        </p:nvPicPr>
        <p:blipFill>
          <a:blip r:embed="rId3" cstate="print"/>
          <a:srcRect l="3108"/>
          <a:stretch>
            <a:fillRect/>
          </a:stretch>
        </p:blipFill>
        <p:spPr bwMode="auto">
          <a:xfrm>
            <a:off x="4546439" y="3395315"/>
            <a:ext cx="4274033" cy="26221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892" name="Picture 4" descr="https://img.gazeta.ru/files3/429/11680429/upload-RIAN_352025.HR.ru-pic4_zoom-1500x1500-552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74814"/>
            <a:ext cx="4846731" cy="27044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894" name="Picture 6" descr="https://img.gazeta.ru/files3/737/8154737/upload-RIAN_00869198.HR.ru-pic4_zoom-1500x1500-971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474814"/>
            <a:ext cx="3478054" cy="2696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896" name="Picture 8" descr="https://mtdata.ru/u24/photo5F45/20547623825-0/original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3395314"/>
            <a:ext cx="4067944" cy="2625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>
          <a:xfrm>
            <a:off x="3779912" y="332656"/>
            <a:ext cx="5256584" cy="3096344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Candara" pitchFamily="34" charset="0"/>
              </a:rPr>
              <a:t>У Агнии Барто есть множество различных наград. </a:t>
            </a:r>
            <a:br>
              <a:rPr lang="ru-RU" sz="2400" dirty="0" smtClean="0">
                <a:latin typeface="Candara" pitchFamily="34" charset="0"/>
              </a:rPr>
            </a:br>
            <a:r>
              <a:rPr lang="ru-RU" sz="2400" dirty="0" smtClean="0">
                <a:latin typeface="Candara" pitchFamily="34" charset="0"/>
              </a:rPr>
              <a:t>Одна из них – </a:t>
            </a:r>
            <a:r>
              <a:rPr lang="ru-RU" sz="2400" b="1" dirty="0" smtClean="0">
                <a:latin typeface="Candara" pitchFamily="34" charset="0"/>
              </a:rPr>
              <a:t>Орден Улыбки.</a:t>
            </a:r>
            <a:r>
              <a:rPr lang="ru-RU" sz="2400" dirty="0" smtClean="0">
                <a:latin typeface="Candara" pitchFamily="34" charset="0"/>
              </a:rPr>
              <a:t> Это международная детская награда, которая вручается выдающимся людям мира – врачам, педагогам, писателям, музыкантам, которые приносят детям радость.  </a:t>
            </a:r>
          </a:p>
        </p:txBody>
      </p:sp>
      <p:pic>
        <p:nvPicPr>
          <p:cNvPr id="5122" name="Picture 2" descr="https://sun9-5.userapi.com/c858236/v858236949/1ba983/xeEU9ylcxa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501009"/>
            <a:ext cx="5544616" cy="31211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626" name="Picture 2" descr="http://img0.liveinternet.ru/images/attach/c/4/81/122/81122102_star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509351"/>
            <a:ext cx="2664296" cy="37117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08912" cy="3096344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Candara" pitchFamily="34" charset="0"/>
              </a:rPr>
              <a:t>Еще одна международная награда – </a:t>
            </a:r>
            <a:r>
              <a:rPr lang="ru-RU" sz="2400" b="1" dirty="0" smtClean="0">
                <a:latin typeface="Candara" pitchFamily="34" charset="0"/>
              </a:rPr>
              <a:t>Золотая медаль имени Льва Толстого</a:t>
            </a:r>
            <a:r>
              <a:rPr lang="ru-RU" sz="2400" dirty="0" smtClean="0">
                <a:latin typeface="Candara" pitchFamily="34" charset="0"/>
              </a:rPr>
              <a:t>, которая </a:t>
            </a:r>
            <a:r>
              <a:rPr lang="ru-RU" sz="2400" dirty="0" smtClean="0">
                <a:latin typeface="Candara" pitchFamily="34" charset="0"/>
              </a:rPr>
              <a:t>присуждается Международной ассоциацией детских фондов за выдающий вклад в дело защиты </a:t>
            </a:r>
            <a:r>
              <a:rPr lang="ru-RU" sz="2400" dirty="0" smtClean="0">
                <a:latin typeface="Candara" pitchFamily="34" charset="0"/>
              </a:rPr>
              <a:t>детства. </a:t>
            </a:r>
            <a:br>
              <a:rPr lang="ru-RU" sz="2400" dirty="0" smtClean="0">
                <a:latin typeface="Candara" pitchFamily="34" charset="0"/>
              </a:rPr>
            </a:br>
            <a:r>
              <a:rPr lang="ru-RU" sz="2400" dirty="0" smtClean="0">
                <a:latin typeface="Candara" pitchFamily="34" charset="0"/>
              </a:rPr>
              <a:t>Агния Львовна Барто была удостоена этой награды </a:t>
            </a:r>
            <a:r>
              <a:rPr lang="ru-RU" sz="2400" dirty="0" smtClean="0">
                <a:latin typeface="Candara" pitchFamily="34" charset="0"/>
              </a:rPr>
              <a:t>за заслуги в деле создания произведений для детей и юношества.</a:t>
            </a:r>
          </a:p>
        </p:txBody>
      </p:sp>
      <p:pic>
        <p:nvPicPr>
          <p:cNvPr id="1030" name="Picture 6" descr="http://old.balletacademy.ru/www/img/2015/nagradi/image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140968"/>
            <a:ext cx="3311778" cy="3297189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032" name="Picture 8" descr="https://avatars.mds.yandex.net/get-zen_doc/1654945/pub_5e40e4363cf0eb04dcde181d_5e428c7dbf8d3263221b58ee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3079401"/>
            <a:ext cx="4896544" cy="34459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11560" y="980728"/>
            <a:ext cx="4536504" cy="4117776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В 1968 году астроном Людмила Черных открыла астероид главного пояса, расположенный между орбитами Марса и Юпитера, который получил номер 2279 и был назван в честь Агнии </a:t>
            </a:r>
            <a:r>
              <a:rPr lang="ru-RU" sz="2400" dirty="0" err="1" smtClean="0">
                <a:latin typeface="Candara" pitchFamily="34" charset="0"/>
                <a:ea typeface="+mj-ea"/>
                <a:cs typeface="+mj-cs"/>
              </a:rPr>
              <a:t>Барто</a:t>
            </a: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80000"/>
              </a:lnSpc>
              <a:buNone/>
            </a:pPr>
            <a:endParaRPr lang="ru-RU" sz="2400" dirty="0" smtClean="0">
              <a:latin typeface="Candara" pitchFamily="34" charset="0"/>
              <a:ea typeface="+mj-ea"/>
              <a:cs typeface="+mj-cs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2400" dirty="0" smtClean="0">
                <a:latin typeface="Candara" pitchFamily="34" charset="0"/>
                <a:ea typeface="+mj-ea"/>
                <a:cs typeface="+mj-cs"/>
              </a:rPr>
              <a:t>В 1985 году имя советской поэтессы было присвоено одному из кратеров на Венере.</a:t>
            </a:r>
            <a:endParaRPr lang="ru-RU" sz="2400" dirty="0"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32775" t="18176" r="28835" b="15380"/>
          <a:stretch>
            <a:fillRect/>
          </a:stretch>
        </p:blipFill>
        <p:spPr bwMode="auto">
          <a:xfrm>
            <a:off x="5436096" y="548680"/>
            <a:ext cx="3120347" cy="4320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4867944"/>
            <a:ext cx="7920880" cy="1945432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Candara" pitchFamily="34" charset="0"/>
              </a:rPr>
              <a:t>Агнии Барто посвящен документальный фильм </a:t>
            </a:r>
            <a:r>
              <a:rPr lang="ru-RU" sz="2400" b="1" dirty="0" smtClean="0">
                <a:latin typeface="Candara" pitchFamily="34" charset="0"/>
              </a:rPr>
              <a:t>«Всё равно его не брошу. Агния Барто» </a:t>
            </a:r>
            <a:r>
              <a:rPr lang="ru-RU" sz="2400" dirty="0" smtClean="0">
                <a:latin typeface="Candara" pitchFamily="34" charset="0"/>
              </a:rPr>
              <a:t>(реж. В. Спиридонов), показанный в 2013 году по телеканалу «Культура».</a:t>
            </a:r>
            <a:br>
              <a:rPr lang="ru-RU" sz="2400" dirty="0" smtClean="0">
                <a:latin typeface="Candara" pitchFamily="34" charset="0"/>
              </a:rPr>
            </a:br>
            <a:endParaRPr lang="ru-RU" sz="2400" dirty="0" smtClean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Изображения и фоны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290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0" y="44624"/>
            <a:ext cx="9144000" cy="1152128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Candara" pitchFamily="34" charset="0"/>
                <a:ea typeface="+mn-ea"/>
                <a:cs typeface="+mn-cs"/>
              </a:rPr>
              <a:t>Агния Барто стала любимым автором для многих поколений детей. И сегодня сборники ее стихов есть в каждом доме.</a:t>
            </a:r>
          </a:p>
        </p:txBody>
      </p:sp>
      <p:pic>
        <p:nvPicPr>
          <p:cNvPr id="1028" name="Picture 4" descr="http://cs624227.vk.me/v624227344/44053/MdHJHp8_2X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81" y="1261070"/>
            <a:ext cx="1764809" cy="25279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0" name="Picture 6" descr="http://ru1.anyfad.com/items/t1@6b7fa72c-9976-4cd8-9b2a-6a783e418359/Agniya-Barto-Stihi-dlya-dete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1001" y="1484784"/>
            <a:ext cx="1694188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2" name="Picture 8" descr="https://www.chitai-gorod.ru/upload/iblock/759/759438c5fc332b3e2a3f03316f80247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91213" y="1340768"/>
            <a:ext cx="1800200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4" name="Picture 10" descr="http://www.knigograd.com.ua/images/detailed/product_detailed_image_153104_4608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7437" y="1556792"/>
            <a:ext cx="1680987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4" name="Picture 2" descr="https://ds05.infourok.ru/uploads/ex/0560/000a8caf-e1313190/3/hello_html_41a6226d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3890255"/>
            <a:ext cx="6693768" cy="29677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569</Words>
  <Application>Microsoft Office PowerPoint</Application>
  <PresentationFormat>Экран (4:3)</PresentationFormat>
  <Paragraphs>31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Родом из детства </vt:lpstr>
      <vt:lpstr>Агния Львовна Барто (1906 - 1981)</vt:lpstr>
      <vt:lpstr>Агния Барто родилась в семье ветеринарного врача Льва Николаевича Волова 17 февраля 1906 года. Агния училась в гимназии и одновременно в балетной школе. В 1924 году окончила хореографическое училище.   Сочинением стихов она увлеклась во время учебы в гимназии.</vt:lpstr>
      <vt:lpstr>На выпускном вечере в хореографическом училище Агния прочитала свое стихотворение «Похоронный марш» под аккомпанемент пианиста. </vt:lpstr>
      <vt:lpstr>Слайд 5</vt:lpstr>
      <vt:lpstr>В 1926 году Агния вышла замуж за поэта Павла Барто.           В 1927 году у них родился сын Эдгар (Гарик). Через 6 лет супруги развелись, но Агния оставила фамилию мужа. Вторым мужем Барто был теплоэнергетик, член-корреспондент АН СССР А.В. Щегляев. Дочь Татьяна стала кандидатом технических наук.</vt:lpstr>
      <vt:lpstr>Слайд 7</vt:lpstr>
      <vt:lpstr>Во время Великой Отечественной войны Барто часто выступала по радио в Москве и Свердловске, писала военные стихи, статьи, очерки. В 1942 г. была корреспондентом «Комсомольской правды» на Западном фронте. В Москву она вернулась в 1944 году.  </vt:lpstr>
      <vt:lpstr>В 1947 году А. Барто написала и издала поэму  «Звенигород»,  посвященную всем детям, оставшимся сиротами после войны.  Одна женщина, потерявшая в военные годы свою дочь, прочитала поэму, после чего обратилась к её автору с письмом, в котором указала возраст и приметы девочки. Агния Барто написала несколько запросов, в том числе в инстанции, занимавшиеся розыском, и в результате мать и дочь нашли друг друга. Об этом случае написали в прессе, и после этого Агнии стало приходить много писем с подобными просьбами.</vt:lpstr>
      <vt:lpstr>С 1964 по 1973 г. Барто вела на радио «Маяк» передачу «Найти человека». Цель – помочь детям, потерянным       во время войны, найти родных. Агния Львовна нашла способ поиска без справок и документов - только по озвученным в эфире обрывкам детских или материнских воспоминаний. </vt:lpstr>
      <vt:lpstr>В 1968 году Агния Барто написала основанную на документальном материале повесть «Найти человека», которая была опубликована в журнале «Знамя». По мотивам этой повести в 1973 году был снят фильм «Ищу человека», ставший дебютным для актрисы Лии Ахеджаковой.</vt:lpstr>
      <vt:lpstr>В кино как сценарист Агния Барто дебютировала в 1939 году (кинофильм «Подкидыш», совместно с Риной Зеленой).  Также она написала сценарии детских фильмов «Слон и веревочка» (1946) и «Алеша Птицын вырабатывает характер» (1953), «10 000 мальчиков» (1961). </vt:lpstr>
      <vt:lpstr>Всего Агния Барто написала более ста сборников детских стихов, общий тираж ее книг превысил двадцать миллионов экземпляров, причем некоторые книги переиздавались множество раз.  </vt:lpstr>
      <vt:lpstr>Слайд 14</vt:lpstr>
      <vt:lpstr>Слайд 15</vt:lpstr>
      <vt:lpstr>Слайд 16</vt:lpstr>
      <vt:lpstr>У Агнии Барто есть множество различных наград.  Одна из них – Орден Улыбки. Это международная детская награда, которая вручается выдающимся людям мира – врачам, педагогам, писателям, музыкантам, которые приносят детям радость.  </vt:lpstr>
      <vt:lpstr>Еще одна международная награда – Золотая медаль имени Льва Толстого, которая присуждается Международной ассоциацией детских фондов за выдающий вклад в дело защиты детства.  Агния Львовна Барто была удостоена этой награды за заслуги в деле создания произведений для детей и юношества.</vt:lpstr>
      <vt:lpstr>Агнии Барто посвящен документальный фильм «Всё равно его не брошу. Агния Барто» (реж. В. Спиридонов), показанный в 2013 году по телеканалу «Культура». </vt:lpstr>
      <vt:lpstr>Агния Барто стала любимым автором для многих поколений детей. И сегодня сборники ее стихов есть в каждом доме.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стране </dc:title>
  <dc:creator>ТЕХПРОМ</dc:creator>
  <cp:lastModifiedBy>ТЕХПРОМ</cp:lastModifiedBy>
  <cp:revision>82</cp:revision>
  <dcterms:created xsi:type="dcterms:W3CDTF">2016-02-17T17:55:42Z</dcterms:created>
  <dcterms:modified xsi:type="dcterms:W3CDTF">2021-02-17T16:05:39Z</dcterms:modified>
</cp:coreProperties>
</file>