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8" r:id="rId4"/>
    <p:sldId id="267" r:id="rId5"/>
    <p:sldId id="257" r:id="rId6"/>
    <p:sldId id="259" r:id="rId7"/>
    <p:sldId id="274" r:id="rId8"/>
    <p:sldId id="260" r:id="rId9"/>
    <p:sldId id="275" r:id="rId10"/>
    <p:sldId id="276" r:id="rId11"/>
    <p:sldId id="262" r:id="rId12"/>
    <p:sldId id="268" r:id="rId13"/>
    <p:sldId id="266" r:id="rId14"/>
    <p:sldId id="279" r:id="rId15"/>
    <p:sldId id="269" r:id="rId16"/>
    <p:sldId id="270" r:id="rId17"/>
    <p:sldId id="281" r:id="rId18"/>
    <p:sldId id="277" r:id="rId19"/>
    <p:sldId id="261" r:id="rId20"/>
    <p:sldId id="271" r:id="rId21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podvignaroda.ru/?" TargetMode="External"/><Relationship Id="rId2" Type="http://schemas.openxmlformats.org/officeDocument/2006/relationships/hyperlink" Target="https://pamyat-naroda.ru/heroes/podvig-chelovek_nagrazhdenie42099493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arheroes.ru/hero/hero.asp?id=2609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8504" y="734839"/>
            <a:ext cx="8996164" cy="1470025"/>
          </a:xfrm>
        </p:spPr>
        <p:txBody>
          <a:bodyPr>
            <a:noAutofit/>
          </a:bodyPr>
          <a:lstStyle/>
          <a:p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«Навеки в памяти людской»</a:t>
            </a:r>
            <a:endParaRPr lang="ru-RU" sz="4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6576" y="2060848"/>
            <a:ext cx="7643564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К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110-летию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со дня рождения </a:t>
            </a:r>
            <a:endParaRPr lang="ru-RU" dirty="0" smtClean="0">
              <a:solidFill>
                <a:srgbClr val="002060"/>
              </a:solidFill>
              <a:latin typeface="Candara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Героя Советского Союза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З.Ф. Прохорова</a:t>
            </a:r>
            <a:endParaRPr lang="ru-RU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6146" name="Picture 2" descr="https://c0.piktochart.com/v2/uploads/61f76f5a-e3d6-47eb-ad1e-d64f9008426c/e86dd7af4c59fd590e6cc89ec1d201033d3ab07b_origin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95851"/>
            <a:ext cx="9906000" cy="4062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44624"/>
            <a:ext cx="8915400" cy="93610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Наши земляки на полях сражений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8744" y="980728"/>
            <a:ext cx="6984776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В годы Великой Отечественной войны </a:t>
            </a:r>
            <a:r>
              <a:rPr lang="ru-RU" sz="3000" b="1" dirty="0" smtClean="0">
                <a:latin typeface="Candara" pitchFamily="34" charset="0"/>
              </a:rPr>
              <a:t>на фронтах сражались плечом к плечу солдаты и офицеры со всего Советского Союза. </a:t>
            </a:r>
          </a:p>
        </p:txBody>
      </p:sp>
      <p:pic>
        <p:nvPicPr>
          <p:cNvPr id="6" name="Picture 2" descr="https://pamyat-naroda.ru/bitrix/templates/pn/img/awards/new/Orden_Otechestvennoj_vojny_2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496" y="764704"/>
            <a:ext cx="2170007" cy="2348880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1064568" y="3140968"/>
            <a:ext cx="8136904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В грозных сражениях проявили мужество и героизм многие уроженцы Марийской АССР. За свой ратный труд и совершенные подвиги они были награждены орденами и медалями.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Более сорока отважных воинов из Марийской республики были удостоены высокого звания Героя Советского Союза.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бъект 3"/>
          <p:cNvSpPr>
            <a:spLocks noGrp="1"/>
          </p:cNvSpPr>
          <p:nvPr>
            <p:ph sz="half" idx="4294967295"/>
          </p:nvPr>
        </p:nvSpPr>
        <p:spPr>
          <a:xfrm>
            <a:off x="5745088" y="915566"/>
            <a:ext cx="3621360" cy="510572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Наши земляки </a:t>
            </a:r>
            <a:r>
              <a:rPr lang="ru-RU" sz="2800" b="1" dirty="0" smtClean="0">
                <a:solidFill>
                  <a:srgbClr val="002060"/>
                </a:solidFill>
                <a:latin typeface="Candara" pitchFamily="34" charset="0"/>
                <a:ea typeface="+mj-ea"/>
                <a:cs typeface="+mj-cs"/>
              </a:rPr>
              <a:t>Василий Соловьев</a:t>
            </a:r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, </a:t>
            </a:r>
            <a:r>
              <a:rPr lang="ru-RU" sz="2800" b="1" dirty="0" smtClean="0">
                <a:solidFill>
                  <a:srgbClr val="002060"/>
                </a:solidFill>
                <a:latin typeface="Candara" pitchFamily="34" charset="0"/>
                <a:ea typeface="+mj-ea"/>
                <a:cs typeface="+mj-cs"/>
              </a:rPr>
              <a:t>Константин Кутрухин </a:t>
            </a:r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и </a:t>
            </a:r>
            <a:r>
              <a:rPr lang="ru-RU" sz="2800" b="1" dirty="0" smtClean="0">
                <a:solidFill>
                  <a:srgbClr val="002060"/>
                </a:solidFill>
                <a:latin typeface="Candara" pitchFamily="34" charset="0"/>
                <a:ea typeface="+mj-ea"/>
                <a:cs typeface="+mj-cs"/>
              </a:rPr>
              <a:t>Зинон Прохоров </a:t>
            </a:r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повторили подвиг </a:t>
            </a:r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   А. Матросова</a:t>
            </a:r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. </a:t>
            </a:r>
          </a:p>
          <a:p>
            <a:pPr marL="0" indent="0">
              <a:buNone/>
            </a:pPr>
            <a:endParaRPr lang="ru-RU" sz="2800" b="1" dirty="0" smtClean="0">
              <a:latin typeface="Candara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  <a:ea typeface="+mj-ea"/>
                <a:cs typeface="+mj-cs"/>
              </a:rPr>
              <a:t>Посмертно им присвоено звание Героя Советского Союза.</a:t>
            </a:r>
            <a:endParaRPr lang="ru-RU" sz="2800" b="1" dirty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536" y="2780928"/>
            <a:ext cx="2088232" cy="3044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2840" y="476672"/>
            <a:ext cx="1949787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2840" y="3861048"/>
            <a:ext cx="1921675" cy="2697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Рисунок 10" descr="http://rusticker.ru/p/bb1634f001578f89ee3eab364ed22432.png?t=1364414400"/>
          <p:cNvPicPr/>
          <p:nvPr/>
        </p:nvPicPr>
        <p:blipFill>
          <a:blip r:embed="rId7" cstate="print"/>
          <a:srcRect b="8285"/>
          <a:stretch>
            <a:fillRect/>
          </a:stretch>
        </p:blipFill>
        <p:spPr bwMode="auto">
          <a:xfrm>
            <a:off x="344488" y="188640"/>
            <a:ext cx="302433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229600" cy="108012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МАТРОСОВ Александр Матвеевич </a:t>
            </a:r>
            <a:endParaRPr lang="ru-RU" sz="3200" b="1" dirty="0" smtClean="0">
              <a:solidFill>
                <a:srgbClr val="002060"/>
              </a:solidFill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9" name="Содержимое 4"/>
          <p:cNvSpPr>
            <a:spLocks noGrp="1"/>
          </p:cNvSpPr>
          <p:nvPr>
            <p:ph sz="half" idx="1"/>
          </p:nvPr>
        </p:nvSpPr>
        <p:spPr>
          <a:xfrm>
            <a:off x="4376936" y="1340768"/>
            <a:ext cx="5328592" cy="2520280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	</a:t>
            </a:r>
            <a:r>
              <a:rPr lang="ru-RU" sz="3000" b="1" dirty="0" smtClean="0">
                <a:latin typeface="Candara" pitchFamily="34" charset="0"/>
              </a:rPr>
              <a:t>Рядовой гвардейского стрелкового полка. </a:t>
            </a:r>
          </a:p>
          <a:p>
            <a:pPr marL="0" indent="0">
              <a:buNone/>
              <a:tabLst>
                <a:tab pos="0" algn="l"/>
              </a:tabLst>
            </a:pPr>
            <a:r>
              <a:rPr lang="ru-RU" sz="3000" b="1" dirty="0" smtClean="0">
                <a:latin typeface="Candara" pitchFamily="34" charset="0"/>
              </a:rPr>
              <a:t>Герой Советского Союза (1943, посмертно). </a:t>
            </a:r>
          </a:p>
          <a:p>
            <a:pPr>
              <a:buNone/>
            </a:pPr>
            <a:r>
              <a:rPr lang="ru-RU" sz="3000" dirty="0" smtClean="0"/>
              <a:t>	</a:t>
            </a:r>
          </a:p>
          <a:p>
            <a:pPr>
              <a:buNone/>
            </a:pPr>
            <a:r>
              <a:rPr lang="ru-RU" sz="3000" dirty="0" smtClean="0"/>
              <a:t>	</a:t>
            </a:r>
          </a:p>
          <a:p>
            <a:endParaRPr lang="ru-RU" sz="30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91334" y="3861048"/>
            <a:ext cx="4045642" cy="27279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одержимое 3"/>
          <p:cNvSpPr txBox="1">
            <a:spLocks/>
          </p:cNvSpPr>
          <p:nvPr/>
        </p:nvSpPr>
        <p:spPr>
          <a:xfrm>
            <a:off x="4953000" y="3888432"/>
            <a:ext cx="4608512" cy="2924944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 smtClean="0">
                <a:latin typeface="Candara" pitchFamily="34" charset="0"/>
              </a:rPr>
              <a:t>В феврале 1943 г. в </a:t>
            </a:r>
            <a:r>
              <a:rPr lang="ru-RU" sz="2400" b="1" dirty="0" smtClean="0">
                <a:latin typeface="Candara" pitchFamily="34" charset="0"/>
              </a:rPr>
              <a:t>бою за </a:t>
            </a:r>
            <a:r>
              <a:rPr lang="ru-RU" sz="2400" b="1" dirty="0" smtClean="0">
                <a:latin typeface="Candara" pitchFamily="34" charset="0"/>
              </a:rPr>
              <a:t>деревню </a:t>
            </a:r>
            <a:r>
              <a:rPr lang="ru-RU" sz="2400" b="1" dirty="0" smtClean="0">
                <a:latin typeface="Candara" pitchFamily="34" charset="0"/>
              </a:rPr>
              <a:t>Чернушки (Псковская область) Александр Матросов закрыл телом амбразуру </a:t>
            </a:r>
            <a:r>
              <a:rPr lang="ru-RU" sz="2400" b="1" dirty="0" smtClean="0">
                <a:latin typeface="Candara" pitchFamily="34" charset="0"/>
              </a:rPr>
              <a:t>вражеского пулеметного дзота, </a:t>
            </a:r>
            <a:r>
              <a:rPr lang="ru-RU" sz="2400" b="1" dirty="0" smtClean="0">
                <a:latin typeface="Candara" pitchFamily="34" charset="0"/>
              </a:rPr>
              <a:t>препятствовавшего продвижению подразделения.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 descr="Alexander Matveyevich Matros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8664" y="1196752"/>
            <a:ext cx="1656184" cy="25293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274638"/>
            <a:ext cx="9289032" cy="178621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ПРОХОРОВ</a:t>
            </a:r>
            <a:b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Зинон Филиппович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(19</a:t>
            </a:r>
            <a:r>
              <a:rPr lang="en-US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09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 - 194</a:t>
            </a:r>
            <a:r>
              <a:rPr lang="en-US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4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28864" y="2132856"/>
            <a:ext cx="5889104" cy="3905275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latin typeface="Candara" pitchFamily="34" charset="0"/>
              </a:rPr>
              <a:t>Командир стрелкового взвода 235 гвардейского стрелкового Ясского</a:t>
            </a:r>
            <a:r>
              <a:rPr lang="en-US" sz="3000" b="1" dirty="0" smtClean="0">
                <a:latin typeface="Candara" pitchFamily="34" charset="0"/>
              </a:rPr>
              <a:t> </a:t>
            </a:r>
            <a:r>
              <a:rPr lang="ru-RU" sz="3000" b="1" dirty="0" smtClean="0">
                <a:latin typeface="Candara" pitchFamily="34" charset="0"/>
              </a:rPr>
              <a:t>полка (81 гвардейская стрелковая Красноградская Краснознаменная дивизия, 7-я гвардейская армия). </a:t>
            </a:r>
            <a:endParaRPr lang="en-US" sz="3000" b="1" dirty="0" smtClean="0">
              <a:latin typeface="Candara" pitchFamily="34" charset="0"/>
            </a:endParaRPr>
          </a:p>
          <a:p>
            <a:r>
              <a:rPr lang="ru-RU" sz="3000" b="1" dirty="0" smtClean="0">
                <a:latin typeface="Candara" pitchFamily="34" charset="0"/>
              </a:rPr>
              <a:t>Гвардии лейтенант.</a:t>
            </a:r>
            <a:endParaRPr lang="en-US" sz="3000" b="1" dirty="0" smtClean="0">
              <a:latin typeface="Candara" pitchFamily="34" charset="0"/>
            </a:endParaRPr>
          </a:p>
          <a:p>
            <a:r>
              <a:rPr lang="ru-RU" sz="3000" b="1" dirty="0" smtClean="0">
                <a:latin typeface="Candara" pitchFamily="34" charset="0"/>
              </a:rPr>
              <a:t>Герой Советского Союза (194</a:t>
            </a:r>
            <a:r>
              <a:rPr lang="en-US" sz="3000" b="1" dirty="0" smtClean="0">
                <a:latin typeface="Candara" pitchFamily="34" charset="0"/>
              </a:rPr>
              <a:t>5</a:t>
            </a:r>
            <a:r>
              <a:rPr lang="ru-RU" sz="3000" b="1" dirty="0" smtClean="0">
                <a:latin typeface="Candara" pitchFamily="34" charset="0"/>
              </a:rPr>
              <a:t>).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11266" name="Picture 2" descr="Ð¤Ð°Ð¹Ð»:Prokhorov Zin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36" y="2217389"/>
            <a:ext cx="2808312" cy="3941491"/>
          </a:xfrm>
          <a:prstGeom prst="rect">
            <a:avLst/>
          </a:prstGeom>
          <a:noFill/>
        </p:spPr>
      </p:pic>
      <p:pic>
        <p:nvPicPr>
          <p:cNvPr id="1032" name="Picture 8" descr="http://www.playcast.ru/uploads/2016/04/03/1811078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1988840"/>
            <a:ext cx="3406292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6576" y="404664"/>
            <a:ext cx="8064896" cy="4248472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Прохоров Зинон Филиппович родился </a:t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11 сентября 1909 года в деревне Большой Олыкъял (ныне Карайского сельсовета Волжского </a:t>
            </a:r>
            <a:r>
              <a:rPr lang="ru-RU" sz="3000" b="1" dirty="0" smtClean="0">
                <a:latin typeface="Candara" pitchFamily="34" charset="0"/>
              </a:rPr>
              <a:t>района </a:t>
            </a:r>
            <a:r>
              <a:rPr lang="ru-RU" sz="3000" b="1" dirty="0" smtClean="0">
                <a:latin typeface="Candara" pitchFamily="34" charset="0"/>
              </a:rPr>
              <a:t>Республики Марий </a:t>
            </a:r>
            <a:r>
              <a:rPr lang="ru-RU" sz="3000" b="1" dirty="0" smtClean="0">
                <a:latin typeface="Candara" pitchFamily="34" charset="0"/>
              </a:rPr>
              <a:t>Эл)        в </a:t>
            </a:r>
            <a:r>
              <a:rPr lang="ru-RU" sz="3000" b="1" dirty="0" smtClean="0">
                <a:latin typeface="Candara" pitchFamily="34" charset="0"/>
              </a:rPr>
              <a:t>крестьянской семье. Окончил 5 классов: сначала учился в Никольско-Кукморской земской школе, затем в Сотнурской школе крестьянской молодежи.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4098" name="Picture 2" descr="http://demiart.ru/forum/uploads5/post-1088027-127369156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725145"/>
            <a:ext cx="9905999" cy="1804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520" y="404664"/>
            <a:ext cx="8712968" cy="4248472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  В 1929 году семья Прохоровых была раскулачена и выслана в город Нижний Тагил. З.Ф. Прохоров работал на заводе, вечером играл в оркестре.</a:t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  В 1930 году семья получила разрешение вернуться в свою деревню. З.Ф. Прохоров работал в колхозе "</a:t>
            </a:r>
            <a:r>
              <a:rPr lang="ru-RU" sz="3000" b="1" dirty="0" err="1" smtClean="0">
                <a:latin typeface="Candara" pitchFamily="34" charset="0"/>
              </a:rPr>
              <a:t>Памаштур</a:t>
            </a:r>
            <a:r>
              <a:rPr lang="ru-RU" sz="3000" b="1" dirty="0" smtClean="0">
                <a:latin typeface="Candara" pitchFamily="34" charset="0"/>
              </a:rPr>
              <a:t>" (Рассвет). </a:t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  В 1936 году направлен на курсы трактористов; после их окончания трудился трактористом в Сотнурской машинно-тракторной станции (МТС).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4098" name="Picture 2" descr="http://demiart.ru/forum/uploads5/post-1088027-127369156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725145"/>
            <a:ext cx="9905999" cy="1804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332656"/>
            <a:ext cx="8856984" cy="4608512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  Осенью 1937 года Зинон Прохоров был призван  на военную службу.</a:t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  В 1938 году участвовал в освобождении Западной Белоруссии от немцев, в 1939 году — в финской войне.</a:t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  После окончания курсов по подготовке младших офицеров 6 марта 1941 года </a:t>
            </a:r>
            <a:r>
              <a:rPr lang="ru-RU" sz="3000" b="1" dirty="0" smtClean="0">
                <a:latin typeface="Candara" pitchFamily="34" charset="0"/>
              </a:rPr>
              <a:t>З.Ф</a:t>
            </a:r>
            <a:r>
              <a:rPr lang="ru-RU" sz="3000" b="1" dirty="0" smtClean="0">
                <a:latin typeface="Candara" pitchFamily="34" charset="0"/>
              </a:rPr>
              <a:t>. Прохорову было присвоено звание «младший лейтенант», и он был назначен командиром взвода.</a:t>
            </a:r>
          </a:p>
        </p:txBody>
      </p:sp>
      <p:pic>
        <p:nvPicPr>
          <p:cNvPr id="5" name="Picture 2" descr="http://demiart.ru/forum/uploads5/post-1088027-127369156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864918"/>
            <a:ext cx="9905999" cy="1804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28" y="332656"/>
            <a:ext cx="8856984" cy="4176464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Во время Великой Отечественной войны З.Ф. Прохоров был в действующей армии с первого дня войны 22 июня 1941 года. Сражался на Юго-Западном, Сталинградском, Донском, Воронежском, Степном, </a:t>
            </a:r>
            <a:r>
              <a:rPr lang="ru-RU" sz="3000" b="1" dirty="0" smtClean="0">
                <a:latin typeface="Candara" pitchFamily="34" charset="0"/>
              </a:rPr>
              <a:t>2-м </a:t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Украинском </a:t>
            </a:r>
            <a:r>
              <a:rPr lang="ru-RU" sz="3000" b="1" dirty="0" smtClean="0">
                <a:latin typeface="Candara" pitchFamily="34" charset="0"/>
              </a:rPr>
              <a:t>фронтах. </a:t>
            </a:r>
            <a:r>
              <a:rPr lang="ru-RU" sz="3000" b="1" dirty="0" smtClean="0">
                <a:latin typeface="Candara" pitchFamily="34" charset="0"/>
              </a:rPr>
              <a:t/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Был </a:t>
            </a:r>
            <a:r>
              <a:rPr lang="ru-RU" sz="3000" b="1" dirty="0" smtClean="0">
                <a:latin typeface="Candara" pitchFamily="34" charset="0"/>
              </a:rPr>
              <a:t>тяжело ранен 15 сентября </a:t>
            </a:r>
            <a:r>
              <a:rPr lang="ru-RU" sz="3000" b="1" dirty="0" smtClean="0">
                <a:latin typeface="Candara" pitchFamily="34" charset="0"/>
              </a:rPr>
              <a:t/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1941 </a:t>
            </a:r>
            <a:r>
              <a:rPr lang="ru-RU" sz="3000" b="1" dirty="0" smtClean="0">
                <a:latin typeface="Candara" pitchFamily="34" charset="0"/>
              </a:rPr>
              <a:t>года.</a:t>
            </a:r>
          </a:p>
        </p:txBody>
      </p:sp>
      <p:pic>
        <p:nvPicPr>
          <p:cNvPr id="5" name="Picture 2" descr="http://demiart.ru/forum/uploads5/post-1088027-1273691568.png"/>
          <p:cNvPicPr>
            <a:picLocks noChangeAspect="1" noChangeArrowheads="1"/>
          </p:cNvPicPr>
          <p:nvPr/>
        </p:nvPicPr>
        <p:blipFill>
          <a:blip r:embed="rId3" cstate="print"/>
          <a:srcRect r="40550"/>
          <a:stretch>
            <a:fillRect/>
          </a:stretch>
        </p:blipFill>
        <p:spPr bwMode="auto">
          <a:xfrm>
            <a:off x="1" y="4864918"/>
            <a:ext cx="5889103" cy="1804442"/>
          </a:xfrm>
          <a:prstGeom prst="rect">
            <a:avLst/>
          </a:prstGeom>
          <a:noFill/>
        </p:spPr>
      </p:pic>
      <p:pic>
        <p:nvPicPr>
          <p:cNvPr id="16386" name="Picture 2" descr="http://storage.inovaco.ru/media/cache/12/4f/c5/1f/ec/a8/124fc51feca81bfd5280be68183b9d5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89104" y="1987765"/>
            <a:ext cx="4032448" cy="4905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по работе Медведево\презентации\Прохоров\Боевой путь героя.png"/>
          <p:cNvPicPr>
            <a:picLocks noChangeAspect="1" noChangeArrowheads="1"/>
          </p:cNvPicPr>
          <p:nvPr/>
        </p:nvPicPr>
        <p:blipFill>
          <a:blip r:embed="rId2" cstate="print"/>
          <a:srcRect l="5274" r="14144"/>
          <a:stretch>
            <a:fillRect/>
          </a:stretch>
        </p:blipFill>
        <p:spPr bwMode="auto">
          <a:xfrm>
            <a:off x="0" y="-27384"/>
            <a:ext cx="9906000" cy="6885384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88504" y="341784"/>
            <a:ext cx="89154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Боевой путь героя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188640"/>
            <a:ext cx="89154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Награды</a:t>
            </a:r>
            <a:endParaRPr lang="ru-RU" sz="4000" b="1" dirty="0">
              <a:solidFill>
                <a:srgbClr val="002060"/>
              </a:solidFill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55340" y="1196752"/>
            <a:ext cx="8706172" cy="262088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Candara" pitchFamily="34" charset="0"/>
              </a:rPr>
              <a:t>Зинон Филиппович Прохоров награжден </a:t>
            </a:r>
            <a:r>
              <a:rPr lang="ru-RU" b="1" dirty="0" smtClean="0">
                <a:latin typeface="Candara" pitchFamily="34" charset="0"/>
              </a:rPr>
              <a:t>медалью «Золотая звезда» (1945), орденом Ленина (1945), Отечественной войны 2-й степени (1944).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9218" name="Picture 2" descr="https://medalww.ru/photo/img/orden-otechestvennoi-voiny-2-stepeni-foto-tsena-26.jpg"/>
          <p:cNvPicPr>
            <a:picLocks noChangeAspect="1" noChangeArrowheads="1"/>
          </p:cNvPicPr>
          <p:nvPr/>
        </p:nvPicPr>
        <p:blipFill>
          <a:blip r:embed="rId3" cstate="print"/>
          <a:srcRect t="8363"/>
          <a:stretch>
            <a:fillRect/>
          </a:stretch>
        </p:blipFill>
        <p:spPr bwMode="auto">
          <a:xfrm>
            <a:off x="3046741" y="3501008"/>
            <a:ext cx="3806112" cy="3012207"/>
          </a:xfrm>
          <a:prstGeom prst="rect">
            <a:avLst/>
          </a:prstGeom>
          <a:noFill/>
        </p:spPr>
      </p:pic>
      <p:pic>
        <p:nvPicPr>
          <p:cNvPr id="20486" name="Picture 6" descr="http://www.playcast.ru/uploads/2017/05/08/2253383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6776" y="2492896"/>
            <a:ext cx="4778896" cy="4778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496" y="1412776"/>
            <a:ext cx="8928992" cy="5328592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  19 сентября 1944 г. </a:t>
            </a:r>
            <a:r>
              <a:rPr lang="ru-RU" sz="2400" b="1" dirty="0" smtClean="0">
                <a:latin typeface="Candara" pitchFamily="34" charset="0"/>
              </a:rPr>
              <a:t>взвод, которым командовал З.Ф</a:t>
            </a:r>
            <a:r>
              <a:rPr lang="ru-RU" sz="2400" b="1" dirty="0" smtClean="0">
                <a:latin typeface="Candara" pitchFamily="34" charset="0"/>
              </a:rPr>
              <a:t>. Прохоров</a:t>
            </a:r>
            <a:r>
              <a:rPr lang="ru-RU" sz="2400" b="1" dirty="0" smtClean="0">
                <a:latin typeface="Candara" pitchFamily="34" charset="0"/>
              </a:rPr>
              <a:t>, сражался за высоту на подступах к селу </a:t>
            </a:r>
            <a:r>
              <a:rPr lang="ru-RU" sz="2400" b="1" dirty="0" err="1" smtClean="0">
                <a:latin typeface="Candara" pitchFamily="34" charset="0"/>
              </a:rPr>
              <a:t>Ходош</a:t>
            </a:r>
            <a:r>
              <a:rPr lang="ru-RU" sz="2400" b="1" dirty="0" smtClean="0">
                <a:latin typeface="Candara" pitchFamily="34" charset="0"/>
              </a:rPr>
              <a:t> (Румыния). </a:t>
            </a:r>
            <a:r>
              <a:rPr lang="ru-RU" sz="2400" b="1" dirty="0" smtClean="0">
                <a:latin typeface="Candara" pitchFamily="34" charset="0"/>
              </a:rPr>
              <a:t>Продвижению бойцов мешал сильный пулемётный огонь из вражеского дота. Гвардии лейтенант З.Ф.Прохоров со связкой гранат в руке пополз на огневую точку противника. Когда до вражеского пулемета оставалось не более 15 метров, Прохоров приготовился метнуть гранаты, но вражеская пуля пробила правую руку. Тогда он подполз поближе и лёжа, левой рукой бросил связку гранат. После сильного взрыва пулемёт смолк. Прохоров встал во весь рост и выкрикнул: «Вперёд! За Родину!»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  Но в это время пулемёт вновь заработал. Прохоров был тяжело ранен, но, собрав последние силы, бросился к пулемёту и закрыл своим телом амбразуру дота.</a:t>
            </a:r>
            <a:endParaRPr lang="ru-RU" sz="2400" b="1" dirty="0">
              <a:latin typeface="Candara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404664"/>
            <a:ext cx="71132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Бессмертный подвиг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14338" name="Picture 2" descr="https://naklejka.ru/image/cache/catalog/cdr/14224_0-500x5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3160" y="-387424"/>
            <a:ext cx="2664296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0" y="836712"/>
            <a:ext cx="4464496" cy="56886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  <a:ea typeface="+mj-ea"/>
                <a:cs typeface="+mj-cs"/>
              </a:rPr>
              <a:t>Указом Президиума Верховного Совета СССР от 24 марта 1945 года за образцовое выполнение боевых заданий командования на фронте борьбы с немецкими захватчиками и проявленные при этом отвагу и геройство, гвардии лейтенанту Прохорову Зинону Филипповичу присвоено звание Героя Советского Союза (посмертно).</a:t>
            </a:r>
          </a:p>
        </p:txBody>
      </p:sp>
      <p:pic>
        <p:nvPicPr>
          <p:cNvPr id="7169" name="Picture 1" descr="D:\по работе Медведево\презентации\Прохоров\Наградной лист.jpg"/>
          <p:cNvPicPr>
            <a:picLocks noChangeAspect="1" noChangeArrowheads="1"/>
          </p:cNvPicPr>
          <p:nvPr/>
        </p:nvPicPr>
        <p:blipFill>
          <a:blip r:embed="rId3" cstate="print"/>
          <a:srcRect b="2740"/>
          <a:stretch>
            <a:fillRect/>
          </a:stretch>
        </p:blipFill>
        <p:spPr bwMode="auto">
          <a:xfrm>
            <a:off x="704528" y="836712"/>
            <a:ext cx="3710884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6" name="Picture 4" descr="https://bumper-stickers.ru/54881-thickbox_default/med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6736" y="1844824"/>
            <a:ext cx="3168352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6576" y="548680"/>
            <a:ext cx="7992888" cy="2952328"/>
          </a:xfrm>
        </p:spPr>
        <p:txBody>
          <a:bodyPr>
            <a:normAutofit/>
          </a:bodyPr>
          <a:lstStyle/>
          <a:p>
            <a:pPr algn="l"/>
            <a:r>
              <a:rPr lang="ru-RU" sz="3000" b="1" dirty="0" smtClean="0">
                <a:latin typeface="Candara" pitchFamily="34" charset="0"/>
              </a:rPr>
              <a:t>Похоронен Герой Советского Союза </a:t>
            </a:r>
            <a:r>
              <a:rPr lang="ru-RU" sz="3000" b="1" dirty="0" smtClean="0">
                <a:latin typeface="Candara" pitchFamily="34" charset="0"/>
              </a:rPr>
              <a:t/>
            </a:r>
            <a:br>
              <a:rPr lang="ru-RU" sz="3000" b="1" dirty="0" smtClean="0">
                <a:latin typeface="Candara" pitchFamily="34" charset="0"/>
              </a:rPr>
            </a:br>
            <a:r>
              <a:rPr lang="ru-RU" sz="3000" b="1" dirty="0" smtClean="0">
                <a:latin typeface="Candara" pitchFamily="34" charset="0"/>
              </a:rPr>
              <a:t>З.Ф</a:t>
            </a:r>
            <a:r>
              <a:rPr lang="ru-RU" sz="3000" b="1" dirty="0" smtClean="0">
                <a:latin typeface="Candara" pitchFamily="34" charset="0"/>
              </a:rPr>
              <a:t>. Прохоров в братской могиле советских воинов в городе Тыргу-Муреш (Румыния).</a:t>
            </a:r>
            <a:endParaRPr lang="ru-RU" sz="3000" dirty="0"/>
          </a:p>
        </p:txBody>
      </p:sp>
      <p:pic>
        <p:nvPicPr>
          <p:cNvPr id="24578" name="Picture 2" descr="https://www.rusvelikaia.ru/upload/medialibrary/c4b/S_dnem_pobedy_lent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61648">
            <a:off x="1796140" y="3455323"/>
            <a:ext cx="6100537" cy="38127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116632"/>
            <a:ext cx="8915400" cy="100811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Память о Герое не уйдет в забвенье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052736"/>
            <a:ext cx="8915400" cy="35283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Именем З.Ф. Прохорова названы улицы в Йошкар-Оле и  Волжске, в деревнях Большой Олыкъял  и Карай. </a:t>
            </a: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Мемориальные доски установлены в Сотнурской школе Волжского района, Сотнурской МТС, Олыкъяльском Доме-музее, на улице </a:t>
            </a:r>
            <a:r>
              <a:rPr lang="ru-RU" sz="2800" b="1" dirty="0" smtClean="0">
                <a:latin typeface="Candara" pitchFamily="34" charset="0"/>
              </a:rPr>
              <a:t>Прохорова            </a:t>
            </a:r>
            <a:r>
              <a:rPr lang="ru-RU" sz="2800" b="1" dirty="0" smtClean="0">
                <a:latin typeface="Candara" pitchFamily="34" charset="0"/>
              </a:rPr>
              <a:t>в Йошкар-Оле.</a:t>
            </a:r>
          </a:p>
        </p:txBody>
      </p:sp>
      <p:pic>
        <p:nvPicPr>
          <p:cNvPr id="5" name="Picture 2" descr="File:ÐÑÑÑ Ð³ÐµÑÐ¾Ñ Ð¡Ð¾Ð²ÐµÑÑÐºÐ¾Ð³Ð¾ Ð¡Ð¾ÑÐ·Ð° Ð.Ð¤.ÐÑÐ¾ÑÐ¾ÑÐ¾Ð²Ð° (ÑÑÐ°ÑÑÐ¹ Ð¿Ð°ÑÐº, ÐÐ¾Ð»Ð¶ÑÐº, ÐÐ°ÑÐ¸Ð¹ Ð­Ð»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7353" y="3645024"/>
            <a:ext cx="4173999" cy="27809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4"/>
          <p:cNvSpPr txBox="1">
            <a:spLocks/>
          </p:cNvSpPr>
          <p:nvPr/>
        </p:nvSpPr>
        <p:spPr>
          <a:xfrm>
            <a:off x="1784648" y="5528988"/>
            <a:ext cx="2736304" cy="132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dirty="0" smtClean="0">
                <a:latin typeface="Candara" pitchFamily="34" charset="0"/>
              </a:rPr>
              <a:t>Бюст Героя </a:t>
            </a:r>
            <a:endParaRPr lang="ru-RU" sz="2800" b="1" dirty="0" smtClean="0">
              <a:latin typeface="Candar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dirty="0" smtClean="0">
                <a:latin typeface="Candara" pitchFamily="34" charset="0"/>
              </a:rPr>
              <a:t>в </a:t>
            </a:r>
            <a:r>
              <a:rPr lang="ru-RU" sz="2800" b="1" dirty="0" smtClean="0">
                <a:latin typeface="Candara" pitchFamily="34" charset="0"/>
              </a:rPr>
              <a:t>Волжске</a:t>
            </a:r>
            <a:endParaRPr lang="ru-RU" sz="28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332656"/>
            <a:ext cx="8496944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 деревне </a:t>
            </a:r>
            <a:r>
              <a:rPr lang="ru-RU" sz="2800" b="1" dirty="0" smtClean="0">
                <a:latin typeface="Candara" pitchFamily="34" charset="0"/>
              </a:rPr>
              <a:t>Большой Олыкъял находится </a:t>
            </a:r>
            <a:r>
              <a:rPr lang="ru-RU" sz="2800" b="1" dirty="0" smtClean="0">
                <a:latin typeface="Candara" pitchFamily="34" charset="0"/>
              </a:rPr>
              <a:t>дом-музей Героя Советского Союза З.Ф. Прохорова. Перед домом-музеем стоит обелиск в его честь. Обелиск сооружен в июне 1966 года, при участии старшего брата героя Ф.Ф. Прохорова. Авторы проекта - А.Ф. Максимов, А.А. Морозов и И.П. Захаров. В центре деревни построена аллея героев.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4098" name="Picture 2" descr="ÐÐ¾Ð¼-Ð¼ÑÐ·ÐµÐ¹ Ð.Ð¤.ÐÑÐ¾ÑÐ¾ÑÐ¾Ð²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6896" y="3592790"/>
            <a:ext cx="4722887" cy="3009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https://img0.liveinternet.ru/images/attach/c/4/123/262/123262250_Prohorov_ZFBust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6616" y="3501008"/>
            <a:ext cx="1512168" cy="3108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332656"/>
            <a:ext cx="8568952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На аллее </a:t>
            </a:r>
            <a:r>
              <a:rPr lang="ru-RU" sz="3000" b="1" dirty="0" smtClean="0">
                <a:latin typeface="Candara" pitchFamily="34" charset="0"/>
              </a:rPr>
              <a:t>героев в деревне Большой Олыкъял      9 </a:t>
            </a:r>
            <a:r>
              <a:rPr lang="ru-RU" sz="3000" b="1" dirty="0" smtClean="0">
                <a:latin typeface="Candara" pitchFamily="34" charset="0"/>
              </a:rPr>
              <a:t>мая 1989 года в честь </a:t>
            </a:r>
            <a:r>
              <a:rPr lang="ru-RU" sz="3000" b="1" dirty="0" smtClean="0">
                <a:latin typeface="Candara" pitchFamily="34" charset="0"/>
              </a:rPr>
              <a:t>80-летия </a:t>
            </a:r>
            <a:r>
              <a:rPr lang="ru-RU" sz="3000" b="1" dirty="0" smtClean="0">
                <a:latin typeface="Candara" pitchFamily="34" charset="0"/>
              </a:rPr>
              <a:t>со дня рождения З.Ф. Прохорова установлен его бюст.</a:t>
            </a:r>
          </a:p>
          <a:p>
            <a:pPr marL="0" indent="0">
              <a:buNone/>
            </a:pPr>
            <a:r>
              <a:rPr lang="ru-RU" sz="3000" b="1" dirty="0" smtClean="0">
                <a:latin typeface="Candara" pitchFamily="34" charset="0"/>
              </a:rPr>
              <a:t>16 ноября 2000 года </a:t>
            </a:r>
            <a:r>
              <a:rPr lang="ru-RU" sz="3000" b="1" dirty="0" smtClean="0">
                <a:latin typeface="Candara" pitchFamily="34" charset="0"/>
              </a:rPr>
              <a:t>рядом был установлен </a:t>
            </a:r>
            <a:r>
              <a:rPr lang="ru-RU" sz="3000" b="1" dirty="0" smtClean="0">
                <a:latin typeface="Candara" pitchFamily="34" charset="0"/>
              </a:rPr>
              <a:t>бюст </a:t>
            </a:r>
            <a:r>
              <a:rPr lang="ru-RU" sz="3000" b="1" dirty="0" smtClean="0">
                <a:solidFill>
                  <a:srgbClr val="002060"/>
                </a:solidFill>
                <a:latin typeface="Candara" pitchFamily="34" charset="0"/>
              </a:rPr>
              <a:t>В.В</a:t>
            </a:r>
            <a:r>
              <a:rPr lang="ru-RU" sz="3000" b="1" dirty="0" smtClean="0">
                <a:solidFill>
                  <a:srgbClr val="002060"/>
                </a:solidFill>
                <a:latin typeface="Candara" pitchFamily="34" charset="0"/>
              </a:rPr>
              <a:t>. </a:t>
            </a:r>
            <a:r>
              <a:rPr lang="ru-RU" sz="3000" b="1" dirty="0" smtClean="0">
                <a:solidFill>
                  <a:srgbClr val="002060"/>
                </a:solidFill>
                <a:latin typeface="Candara" pitchFamily="34" charset="0"/>
              </a:rPr>
              <a:t>Иванова</a:t>
            </a:r>
            <a:r>
              <a:rPr lang="ru-RU" sz="3000" b="1" dirty="0" smtClean="0">
                <a:latin typeface="Candara" pitchFamily="34" charset="0"/>
              </a:rPr>
              <a:t>, Героя России из Волжского района.</a:t>
            </a:r>
            <a:endParaRPr lang="ru-RU" sz="3000" b="1" dirty="0">
              <a:latin typeface="Candara" pitchFamily="34" charset="0"/>
            </a:endParaRPr>
          </a:p>
        </p:txBody>
      </p:sp>
      <p:pic>
        <p:nvPicPr>
          <p:cNvPr id="4098" name="Picture 2" descr="http://volgskroo.ucoz.ru/foto/2016/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6976" y="3077472"/>
            <a:ext cx="3672408" cy="3519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0" name="Picture 4" descr="ÐÐ°Ð»ÐµÑÐ¸Ð¹ ÐÑÑÐµÑÐ»Ð°Ð²Ð¾Ð²Ð¸Ñ ÐÐ²Ð°Ð½Ð¾Ð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6616" y="3040158"/>
            <a:ext cx="2520280" cy="3528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D:\по работе Медведево\Новая папка\Йошкар-Ола\2019\Герои\IMG_20190422_1749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325292" y="522881"/>
            <a:ext cx="5402108" cy="6893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60512" y="116632"/>
            <a:ext cx="8915400" cy="100811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Аллея Героев в Йошкар-Оле</a:t>
            </a:r>
          </a:p>
        </p:txBody>
      </p:sp>
      <p:pic>
        <p:nvPicPr>
          <p:cNvPr id="31748" name="Picture 4" descr="ÐÐµÐ¼Ð¾ÑÐ¸Ð°Ð»ÑÐ½Ð°Ñ Ð¿Ð»Ð¸ÑÐ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5518" y="2492896"/>
            <a:ext cx="2249970" cy="3173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42" r="9357"/>
          <a:stretch>
            <a:fillRect/>
          </a:stretch>
        </p:blipFill>
        <p:spPr bwMode="auto">
          <a:xfrm>
            <a:off x="0" y="0"/>
            <a:ext cx="9906000" cy="68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404664"/>
            <a:ext cx="6912768" cy="41764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atin typeface="Candara" pitchFamily="34" charset="0"/>
              </a:rPr>
              <a:t>Пускай сердца, волнуясь, замирают,</a:t>
            </a:r>
            <a:endParaRPr lang="ru-RU" sz="2800" dirty="0" smtClean="0">
              <a:latin typeface="Candara" pitchFamily="34" charset="0"/>
            </a:endParaRPr>
          </a:p>
          <a:p>
            <a:pPr>
              <a:buNone/>
            </a:pPr>
            <a:r>
              <a:rPr lang="ru-RU" sz="2800" b="1" dirty="0" smtClean="0">
                <a:latin typeface="Candara" pitchFamily="34" charset="0"/>
              </a:rPr>
              <a:t>Когда в дорогу горны позовут,</a:t>
            </a:r>
            <a:endParaRPr lang="ru-RU" sz="2800" dirty="0" smtClean="0">
              <a:latin typeface="Candara" pitchFamily="34" charset="0"/>
            </a:endParaRPr>
          </a:p>
          <a:p>
            <a:pPr>
              <a:buNone/>
            </a:pPr>
            <a:r>
              <a:rPr lang="ru-RU" sz="2800" b="1" dirty="0" smtClean="0">
                <a:latin typeface="Candara" pitchFamily="34" charset="0"/>
              </a:rPr>
              <a:t>Герои никогда не умирают,</a:t>
            </a:r>
            <a:endParaRPr lang="ru-RU" sz="2800" dirty="0" smtClean="0">
              <a:latin typeface="Candara" pitchFamily="34" charset="0"/>
            </a:endParaRPr>
          </a:p>
          <a:p>
            <a:pPr>
              <a:buNone/>
            </a:pPr>
            <a:r>
              <a:rPr lang="ru-RU" sz="2800" b="1" dirty="0" smtClean="0">
                <a:latin typeface="Candara" pitchFamily="34" charset="0"/>
              </a:rPr>
              <a:t>Герои в нашей памяти живут.</a:t>
            </a:r>
            <a:endParaRPr lang="ru-RU" sz="28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Вы в битву шли, не думая о славе,</a:t>
            </a:r>
            <a:endParaRPr lang="ru-RU" sz="28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Вы Родину спасали в грозный час.</a:t>
            </a:r>
            <a:endParaRPr lang="ru-RU" sz="28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И нынче, не забыт в родной Державе</a:t>
            </a:r>
            <a:endParaRPr lang="ru-RU" sz="2800" dirty="0" smtClean="0">
              <a:latin typeface="Candara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Бессмертный подвиг каждого из Вас.</a:t>
            </a:r>
            <a:endParaRPr lang="ru-RU" sz="2800" dirty="0" smtClean="0">
              <a:latin typeface="Candara" pitchFamily="34" charset="0"/>
            </a:endParaRPr>
          </a:p>
        </p:txBody>
      </p:sp>
      <p:pic>
        <p:nvPicPr>
          <p:cNvPr id="2052" name="Picture 4" descr="https://www.mir-faleristiki.ru/components/com_jshopping/files/img_products/full_0a77bd_d5f5e33f406748adb254a3d759f4ca0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15685" r="7996"/>
          <a:stretch>
            <a:fillRect/>
          </a:stretch>
        </p:blipFill>
        <p:spPr bwMode="auto">
          <a:xfrm>
            <a:off x="6321152" y="260648"/>
            <a:ext cx="3584848" cy="3688220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2000672" y="4581128"/>
            <a:ext cx="6912768" cy="2276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Мы вспоминаем Вас, как самых близких.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Идут года, иные времена,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Но в городах и сёлах – обелиски.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И Ваши дорогие имена!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Источники</a:t>
            </a:r>
            <a:endParaRPr lang="ru-RU" sz="4000" b="1" dirty="0">
              <a:solidFill>
                <a:srgbClr val="002060"/>
              </a:solidFill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600201"/>
            <a:ext cx="9066212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https://pamyat-naroda.ru/heroes/podvig-chelovek_nagrazhdenie42099493/</a:t>
            </a:r>
            <a:r>
              <a:rPr lang="ru-RU" dirty="0" smtClean="0"/>
              <a:t> </a:t>
            </a:r>
            <a:r>
              <a:rPr lang="ru-RU" sz="2800" b="1" dirty="0" smtClean="0">
                <a:latin typeface="Candara" pitchFamily="34" charset="0"/>
              </a:rPr>
              <a:t>Сайт «Память народа» - информация о героях, награждениях, боевом пути.</a:t>
            </a:r>
          </a:p>
          <a:p>
            <a:r>
              <a:rPr lang="en-US" dirty="0" smtClean="0">
                <a:hlinkClick r:id="rId3"/>
              </a:rPr>
              <a:t>http://podvignaroda.ru/?#id=46543549&amp;tab=navDetailManAward</a:t>
            </a:r>
            <a:r>
              <a:rPr lang="ru-RU" dirty="0" smtClean="0"/>
              <a:t> – </a:t>
            </a:r>
            <a:r>
              <a:rPr lang="ru-RU" sz="2800" b="1" dirty="0" smtClean="0">
                <a:latin typeface="Candara" pitchFamily="34" charset="0"/>
              </a:rPr>
              <a:t>страница Героя на сайте «Подвиг народа»</a:t>
            </a:r>
          </a:p>
          <a:p>
            <a:r>
              <a:rPr lang="en-US" dirty="0" smtClean="0">
                <a:hlinkClick r:id="rId4"/>
              </a:rPr>
              <a:t>http://www.warheroes.ru/hero/hero.asp?id=26097</a:t>
            </a:r>
            <a:r>
              <a:rPr lang="ru-RU" dirty="0" smtClean="0"/>
              <a:t>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699</Words>
  <Application>Microsoft Office PowerPoint</Application>
  <PresentationFormat>Лист A4 (210x297 мм)</PresentationFormat>
  <Paragraphs>57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«Навеки в памяти людской»</vt:lpstr>
      <vt:lpstr>Наши земляки на полях сражений</vt:lpstr>
      <vt:lpstr>Слайд 3</vt:lpstr>
      <vt:lpstr>МАТРОСОВ Александр Матвеевич </vt:lpstr>
      <vt:lpstr>ПРОХОРОВ Зинон Филиппович (1909 - 1944)</vt:lpstr>
      <vt:lpstr>Прохоров Зинон Филиппович родился  11 сентября 1909 года в деревне Большой Олыкъял (ныне Карайского сельсовета Волжского района Республики Марий Эл)        в крестьянской семье. Окончил 5 классов: сначала учился в Никольско-Кукморской земской школе, затем в Сотнурской школе крестьянской молодежи.</vt:lpstr>
      <vt:lpstr>  В 1929 году семья Прохоровых была раскулачена и выслана в город Нижний Тагил. З.Ф. Прохоров работал на заводе, вечером играл в оркестре.   В 1930 году семья получила разрешение вернуться в свою деревню. З.Ф. Прохоров работал в колхозе "Памаштур" (Рассвет).    В 1936 году направлен на курсы трактористов; после их окончания трудился трактористом в Сотнурской машинно-тракторной станции (МТС).</vt:lpstr>
      <vt:lpstr>  Осенью 1937 года Зинон Прохоров был призван  на военную службу.   В 1938 году участвовал в освобождении Западной Белоруссии от немцев, в 1939 году — в финской войне.   После окончания курсов по подготовке младших офицеров 6 марта 1941 года З.Ф. Прохорову было присвоено звание «младший лейтенант», и он был назначен командиром взвода.</vt:lpstr>
      <vt:lpstr>Во время Великой Отечественной войны З.Ф. Прохоров был в действующей армии с первого дня войны 22 июня 1941 года. Сражался на Юго-Западном, Сталинградском, Донском, Воронежском, Степном, 2-м  Украинском фронтах.  Был тяжело ранен 15 сентября  1941 года.</vt:lpstr>
      <vt:lpstr>Боевой путь героя</vt:lpstr>
      <vt:lpstr>Награды</vt:lpstr>
      <vt:lpstr>  19 сентября 1944 г. взвод, которым командовал З.Ф. Прохоров, сражался за высоту на подступах к селу Ходош (Румыния). Продвижению бойцов мешал сильный пулемётный огонь из вражеского дота. Гвардии лейтенант З.Ф.Прохоров со связкой гранат в руке пополз на огневую точку противника. Когда до вражеского пулемета оставалось не более 15 метров, Прохоров приготовился метнуть гранаты, но вражеская пуля пробила правую руку. Тогда он подполз поближе и лёжа, левой рукой бросил связку гранат. После сильного взрыва пулемёт смолк. Прохоров встал во весь рост и выкрикнул: «Вперёд! За Родину!»   Но в это время пулемёт вновь заработал. Прохоров был тяжело ранен, но, собрав последние силы, бросился к пулемёту и закрыл своим телом амбразуру дота.</vt:lpstr>
      <vt:lpstr>Слайд 13</vt:lpstr>
      <vt:lpstr>Похоронен Герой Советского Союза  З.Ф. Прохоров в братской могиле советских воинов в городе Тыргу-Муреш (Румыния).</vt:lpstr>
      <vt:lpstr>Память о Герое не уйдет в забвенье</vt:lpstr>
      <vt:lpstr>Слайд 16</vt:lpstr>
      <vt:lpstr>Слайд 17</vt:lpstr>
      <vt:lpstr>Аллея Героев в Йошкар-Оле</vt:lpstr>
      <vt:lpstr>Слайд 19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94</cp:revision>
  <dcterms:created xsi:type="dcterms:W3CDTF">2018-08-20T16:10:33Z</dcterms:created>
  <dcterms:modified xsi:type="dcterms:W3CDTF">2019-09-18T19:31:49Z</dcterms:modified>
</cp:coreProperties>
</file>