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70" r:id="rId5"/>
    <p:sldId id="271" r:id="rId6"/>
    <p:sldId id="273" r:id="rId7"/>
    <p:sldId id="276" r:id="rId8"/>
    <p:sldId id="275" r:id="rId9"/>
    <p:sldId id="274" r:id="rId10"/>
    <p:sldId id="272" r:id="rId11"/>
    <p:sldId id="278" r:id="rId12"/>
    <p:sldId id="279" r:id="rId13"/>
    <p:sldId id="282" r:id="rId14"/>
    <p:sldId id="281" r:id="rId15"/>
    <p:sldId id="264" r:id="rId16"/>
    <p:sldId id="277" r:id="rId17"/>
    <p:sldId id="265" r:id="rId18"/>
    <p:sldId id="280" r:id="rId19"/>
    <p:sldId id="268" r:id="rId20"/>
    <p:sldId id="269" r:id="rId21"/>
    <p:sldId id="267" r:id="rId22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96" y="-15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6575" y="1600205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1600205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43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7" y="274643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8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544" y="260648"/>
            <a:ext cx="8640960" cy="6120680"/>
          </a:xfrm>
        </p:spPr>
        <p:txBody>
          <a:bodyPr>
            <a:noAutofit/>
          </a:bodyPr>
          <a:lstStyle/>
          <a:p>
            <a:pPr algn="l"/>
            <a:r>
              <a:rPr lang="ru-RU" sz="15000" dirty="0" smtClean="0">
                <a:ln w="571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Franklin Gothic Heavy" pitchFamily="34" charset="0"/>
              </a:rPr>
              <a:t>Героев</a:t>
            </a:r>
            <a:br>
              <a:rPr lang="ru-RU" sz="15000" dirty="0" smtClean="0">
                <a:ln w="571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Franklin Gothic Heavy" pitchFamily="34" charset="0"/>
              </a:rPr>
            </a:br>
            <a:r>
              <a:rPr lang="ru-RU" sz="15000" dirty="0" smtClean="0">
                <a:ln w="571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Franklin Gothic Heavy" pitchFamily="34" charset="0"/>
              </a:rPr>
              <a:t> помним</a:t>
            </a:r>
            <a:br>
              <a:rPr lang="ru-RU" sz="15000" dirty="0" smtClean="0">
                <a:ln w="571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Franklin Gothic Heavy" pitchFamily="34" charset="0"/>
              </a:rPr>
            </a:br>
            <a:r>
              <a:rPr lang="ru-RU" sz="15000" dirty="0" smtClean="0">
                <a:ln w="571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Franklin Gothic Heavy" pitchFamily="34" charset="0"/>
              </a:rPr>
              <a:t>  имена </a:t>
            </a:r>
            <a:endParaRPr lang="ru-RU" sz="15000" dirty="0">
              <a:ln w="57150"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rgbClr val="C00000">
                    <a:alpha val="40000"/>
                  </a:srgbClr>
                </a:glow>
              </a:effectLst>
              <a:latin typeface="Franklin Gothic Heav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2132856"/>
            <a:ext cx="8424936" cy="3645024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9 декабря </a:t>
            </a: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россияне с гордостью и благодарностью славят Героев Советского Союза, Российской Федерации, а также кавалеров ордена Славы и ордена Святого Георгия. </a:t>
            </a:r>
          </a:p>
          <a:p>
            <a:pPr marL="0" indent="0" algn="just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Это день героев, которые проявили доблесть и отвагу на полях сражений, мужество и бесстрашие – в мирное время.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 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04528" y="116632"/>
            <a:ext cx="8784976" cy="1547664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День Героев Отечества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1988840"/>
            <a:ext cx="89154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Высшая степень отличия СССР была установлена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16 апреля 1934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года. Дополнительный знак отличия для Героя Советского Союза - медаль «Золотая Звезда» - учрежден в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1939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году.</a:t>
            </a:r>
          </a:p>
          <a:p>
            <a:pPr marL="0" indent="360363">
              <a:buNone/>
            </a:pPr>
            <a:endParaRPr lang="ru-RU" sz="2500" b="1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36576" y="1052736"/>
            <a:ext cx="7776864" cy="648072"/>
          </a:xfrm>
          <a:solidFill>
            <a:srgbClr val="808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Звание «Герой Советского Союза»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170" name="Picture 2" descr="http://chizzstudio.ru/files/chizzstudio/reg_images/85let_rosneft_000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6496" y="4149080"/>
            <a:ext cx="2207468" cy="22074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molapo.ru/sites/default/files/news/2005/JUN-konf/konf/shkurlov.files/slide0006_backgroun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404664"/>
            <a:ext cx="8915400" cy="15121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Первыми, кто был удостоен звания Героя Советского Союза, стали полярные летчики, участвовавшие в спасении терпящих бедствие пассажиров и членов экипажа парохода «Челюскин».</a:t>
            </a:r>
          </a:p>
        </p:txBody>
      </p:sp>
      <p:pic>
        <p:nvPicPr>
          <p:cNvPr id="1026" name="Picture 2" descr="http://www.airwar.ru/history/aces/legend/pilot/foto/lapidevsk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9144" y="2060848"/>
            <a:ext cx="2736304" cy="37213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269826" y="5611505"/>
            <a:ext cx="56361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Ляпидевский  Анатолий Васильевич – </a:t>
            </a:r>
          </a:p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первый Герой Советского Союза (1934)</a:t>
            </a:r>
          </a:p>
        </p:txBody>
      </p:sp>
      <p:pic>
        <p:nvPicPr>
          <p:cNvPr id="1028" name="Picture 4" descr="https://collectionerus.ru/media/items-large/s/sr/srayv3rwtzgvhzu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544" y="2420888"/>
            <a:ext cx="4970083" cy="301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5" descr="C:\Users\ТЕХПРОМ\Downloads\01603468.png"/>
          <p:cNvPicPr>
            <a:picLocks noChangeAspect="1" noChangeArrowheads="1"/>
          </p:cNvPicPr>
          <p:nvPr/>
        </p:nvPicPr>
        <p:blipFill>
          <a:blip r:embed="rId6" cstate="print"/>
          <a:srcRect b="13111"/>
          <a:stretch>
            <a:fillRect/>
          </a:stretch>
        </p:blipFill>
        <p:spPr bwMode="auto">
          <a:xfrm flipH="1">
            <a:off x="0" y="5108501"/>
            <a:ext cx="4304928" cy="1920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molapo.ru/sites/default/files/news/2005/JUN-konf/konf/shkurlov.files/slide0006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pic>
        <p:nvPicPr>
          <p:cNvPr id="6" name="Picture 5" descr="C:\Users\ТЕХПРОМ\Downloads\01603468.png"/>
          <p:cNvPicPr>
            <a:picLocks noChangeAspect="1" noChangeArrowheads="1"/>
          </p:cNvPicPr>
          <p:nvPr/>
        </p:nvPicPr>
        <p:blipFill>
          <a:blip r:embed="rId3" cstate="print"/>
          <a:srcRect b="13111"/>
          <a:stretch>
            <a:fillRect/>
          </a:stretch>
        </p:blipFill>
        <p:spPr bwMode="auto">
          <a:xfrm>
            <a:off x="6033120" y="5130570"/>
            <a:ext cx="3872880" cy="172743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1412776"/>
            <a:ext cx="8915400" cy="17281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Всего за время существования СССР звания Героя Советского Союза были удостоены более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12,5 тысяч 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человек, в том числе дважды —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154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(9 посмертно), трижды —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3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и четырежды —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2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. 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08584" y="260648"/>
            <a:ext cx="7776864" cy="648072"/>
          </a:xfrm>
          <a:solidFill>
            <a:srgbClr val="808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Звание «Герой Советского Союза»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4578" name="Picture 2" descr="ÐÐµÐ¾ÑÐ³Ð¸Ð¹ ÐÐ¾Ð½ÑÑÐ°Ð½ÑÐ¸Ð½Ð¾Ð²Ð¸Ñ ÐÑÐºÐ¾Ð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57256" y="3212976"/>
            <a:ext cx="1976473" cy="27588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582" name="Picture 6" descr="https://s0.rbk.ru/v6_top_pics/resized/590xH/media/img/8/19/754598797864198.jpeg"/>
          <p:cNvPicPr>
            <a:picLocks noChangeAspect="1" noChangeArrowheads="1"/>
          </p:cNvPicPr>
          <p:nvPr/>
        </p:nvPicPr>
        <p:blipFill>
          <a:blip r:embed="rId5" cstate="print"/>
          <a:srcRect b="3328"/>
          <a:stretch>
            <a:fillRect/>
          </a:stretch>
        </p:blipFill>
        <p:spPr bwMode="auto">
          <a:xfrm>
            <a:off x="777883" y="3140968"/>
            <a:ext cx="2086885" cy="26849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000672" y="3501008"/>
            <a:ext cx="60486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Четырежды </a:t>
            </a:r>
          </a:p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Герои Советского Союза </a:t>
            </a:r>
          </a:p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Леонид Ильич Брежнев и </a:t>
            </a:r>
          </a:p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Георгий Константинович Жуков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molapo.ru/sites/default/files/news/2005/JUN-konf/konf/shkurlov.files/slide0006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pic>
        <p:nvPicPr>
          <p:cNvPr id="6" name="Picture 5" descr="C:\Users\ТЕХПРОМ\Downloads\01603468.png"/>
          <p:cNvPicPr>
            <a:picLocks noChangeAspect="1" noChangeArrowheads="1"/>
          </p:cNvPicPr>
          <p:nvPr/>
        </p:nvPicPr>
        <p:blipFill>
          <a:blip r:embed="rId3" cstate="print"/>
          <a:srcRect b="13111"/>
          <a:stretch>
            <a:fillRect/>
          </a:stretch>
        </p:blipFill>
        <p:spPr bwMode="auto">
          <a:xfrm>
            <a:off x="6033120" y="5130570"/>
            <a:ext cx="3872880" cy="172743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496616" y="332656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Трижды Герои Советского Союза </a:t>
            </a:r>
          </a:p>
        </p:txBody>
      </p:sp>
      <p:pic>
        <p:nvPicPr>
          <p:cNvPr id="25602" name="Picture 2" descr="Alexander Pokryshkin 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1556792"/>
            <a:ext cx="2543175" cy="35909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00472" y="5301208"/>
            <a:ext cx="3600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Александр Иванович </a:t>
            </a:r>
          </a:p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Покрышкин</a:t>
            </a:r>
          </a:p>
        </p:txBody>
      </p:sp>
      <p:pic>
        <p:nvPicPr>
          <p:cNvPr id="25604" name="Picture 4" descr="Ivan Kozhedub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12840" y="1556791"/>
            <a:ext cx="2571715" cy="36004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3080792" y="5301208"/>
            <a:ext cx="33843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Иван Никитович </a:t>
            </a:r>
          </a:p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Кожедуб</a:t>
            </a:r>
          </a:p>
        </p:txBody>
      </p:sp>
      <p:pic>
        <p:nvPicPr>
          <p:cNvPr id="25606" name="Picture 6" descr="ÐÑÐ´ÑÐ½Ð½ÑÐ¹ 194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1152" y="1556791"/>
            <a:ext cx="2736304" cy="36131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6033120" y="5301208"/>
            <a:ext cx="33843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Семен Михайлович Буденный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molapo.ru/sites/default/files/news/2005/JUN-konf/konf/shkurlov.files/slide0006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04528" y="2636912"/>
            <a:ext cx="49685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Валентин Котик – пионер-герой, партизан-разведчик. На момент гибели (1944) ему было 14 лет.</a:t>
            </a:r>
          </a:p>
          <a:p>
            <a:pPr algn="ctr"/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Звание присвоено в 1958 году.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32520" y="476672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Самый молодой Герой Советского Союза</a:t>
            </a:r>
          </a:p>
        </p:txBody>
      </p:sp>
      <p:pic>
        <p:nvPicPr>
          <p:cNvPr id="28674" name="Picture 2" descr="ValaKoty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3120" y="1916832"/>
            <a:ext cx="3096344" cy="37921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C:\Users\ТЕХПРОМ\Downloads\01603468.png"/>
          <p:cNvPicPr>
            <a:picLocks noChangeAspect="1" noChangeArrowheads="1"/>
          </p:cNvPicPr>
          <p:nvPr/>
        </p:nvPicPr>
        <p:blipFill>
          <a:blip r:embed="rId4" cstate="print"/>
          <a:srcRect b="13111"/>
          <a:stretch>
            <a:fillRect/>
          </a:stretch>
        </p:blipFill>
        <p:spPr bwMode="auto">
          <a:xfrm flipH="1">
            <a:off x="0" y="4327620"/>
            <a:ext cx="5673080" cy="25303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molapo.ru/sites/default/files/news/2005/JUN-konf/konf/shkurlov.files/slide0006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376936" y="2838415"/>
            <a:ext cx="49685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Зоя Анатольевна Космодемьянская – первая женщина, удостоенная звания (посмертно) в годы Великой Отечественной войны (1942)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04528" y="260648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 общем числе Героев Советского Союза </a:t>
            </a:r>
          </a:p>
          <a:p>
            <a:pPr algn="ctr"/>
            <a:r>
              <a:rPr lang="ru-RU" sz="32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95 женщин.</a:t>
            </a:r>
          </a:p>
          <a:p>
            <a:pPr algn="ctr"/>
            <a:r>
              <a:rPr lang="ru-RU" sz="32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90 – участницы Великой Отечественной войны</a:t>
            </a:r>
          </a:p>
        </p:txBody>
      </p:sp>
      <p:pic>
        <p:nvPicPr>
          <p:cNvPr id="27650" name="Picture 2" descr="https://24smi.org/public/media/resize/660x-/celebrity/2017/03/31/fCS0McglMYcH_zoia-kosmodemianska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2600" y="2204864"/>
            <a:ext cx="2808312" cy="3744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C:\Users\ТЕХПРОМ\Downloads\01603468.png"/>
          <p:cNvPicPr>
            <a:picLocks noChangeAspect="1" noChangeArrowheads="1"/>
          </p:cNvPicPr>
          <p:nvPr/>
        </p:nvPicPr>
        <p:blipFill>
          <a:blip r:embed="rId4" cstate="print"/>
          <a:srcRect b="13111"/>
          <a:stretch>
            <a:fillRect/>
          </a:stretch>
        </p:blipFill>
        <p:spPr bwMode="auto">
          <a:xfrm flipH="1">
            <a:off x="0" y="4873625"/>
            <a:ext cx="4448944" cy="19843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molapo.ru/sites/default/files/news/2005/JUN-konf/konf/shkurlov.files/slide0006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pic>
        <p:nvPicPr>
          <p:cNvPr id="6" name="Picture 5" descr="C:\Users\ТЕХПРОМ\Downloads\01603468.png"/>
          <p:cNvPicPr>
            <a:picLocks noChangeAspect="1" noChangeArrowheads="1"/>
          </p:cNvPicPr>
          <p:nvPr/>
        </p:nvPicPr>
        <p:blipFill>
          <a:blip r:embed="rId3" cstate="print"/>
          <a:srcRect b="13111"/>
          <a:stretch>
            <a:fillRect/>
          </a:stretch>
        </p:blipFill>
        <p:spPr bwMode="auto">
          <a:xfrm>
            <a:off x="4376936" y="4437112"/>
            <a:ext cx="5529064" cy="2466142"/>
          </a:xfrm>
          <a:prstGeom prst="rect">
            <a:avLst/>
          </a:prstGeom>
          <a:noFill/>
        </p:spPr>
      </p:pic>
      <p:pic>
        <p:nvPicPr>
          <p:cNvPr id="6146" name="Picture 2" descr="ÐÐ°Ð»ÐµÐ½ÑÐ¸Ð½Ð° Ð¡ÑÐµÐ¿Ð°Ð½Ð¾Ð²Ð½Ð° ÐÑÐ¸Ð·Ð¾Ð´ÑÐ±Ð¾Ð²Ð°, 19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520" y="1437744"/>
            <a:ext cx="2543175" cy="3390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00472" y="5038144"/>
            <a:ext cx="33843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Валентина Степановна</a:t>
            </a:r>
          </a:p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Гризодубова – первая женщина, удостоенная высокого звания</a:t>
            </a:r>
          </a:p>
        </p:txBody>
      </p:sp>
      <p:pic>
        <p:nvPicPr>
          <p:cNvPr id="6148" name="Picture 4" descr="Osipenko portrai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8864" y="2085816"/>
            <a:ext cx="2543175" cy="3276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296816" y="5614208"/>
            <a:ext cx="33843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Полина Денисовна</a:t>
            </a:r>
          </a:p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Осипенко</a:t>
            </a:r>
          </a:p>
        </p:txBody>
      </p:sp>
      <p:pic>
        <p:nvPicPr>
          <p:cNvPr id="6150" name="Picture 6" descr="Marina Raskova portrai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40760" y="1437744"/>
            <a:ext cx="2543175" cy="3381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6465168" y="4966136"/>
            <a:ext cx="33843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Марина Михайловна</a:t>
            </a:r>
          </a:p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Раскова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80592" y="260648"/>
            <a:ext cx="734481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 1938 году экипаж самолета АНТ-37 «Родина» установил женский мировой авиационный рекорд дальности полёта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http://delaisait.ucoz.ru/_ph/13/302001286.jpg"/>
          <p:cNvPicPr>
            <a:picLocks noChangeAspect="1" noChangeArrowheads="1"/>
          </p:cNvPicPr>
          <p:nvPr/>
        </p:nvPicPr>
        <p:blipFill>
          <a:blip r:embed="rId2" cstate="print"/>
          <a:srcRect r="9602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188640"/>
            <a:ext cx="8784976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Женщины-космонавты </a:t>
            </a:r>
          </a:p>
          <a:p>
            <a:pPr marL="0" indent="360363" algn="ctr">
              <a:buNone/>
            </a:pPr>
            <a:endParaRPr lang="ru-RU" sz="2500" b="1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520" y="1340768"/>
            <a:ext cx="388843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Валентина Владимировна</a:t>
            </a:r>
          </a:p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Терешкова – первая в мире женщина-космонавт</a:t>
            </a:r>
          </a:p>
        </p:txBody>
      </p:sp>
      <p:pic>
        <p:nvPicPr>
          <p:cNvPr id="6152" name="Picture 8" descr="https://pp.userapi.com/c635102/v635102678/2800d/qHr3mBOfrK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2" y="2924944"/>
            <a:ext cx="2632845" cy="3384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54" name="Picture 10" descr="http://itd2.mycdn.me/image?id=870017042048&amp;t=20&amp;plc=WEB&amp;tkn=*TwB84bwUjVmATwSCcas1rqqfod0"/>
          <p:cNvPicPr>
            <a:picLocks noChangeAspect="1" noChangeArrowheads="1"/>
          </p:cNvPicPr>
          <p:nvPr/>
        </p:nvPicPr>
        <p:blipFill>
          <a:blip r:embed="rId4" cstate="print"/>
          <a:srcRect l="49761"/>
          <a:stretch>
            <a:fillRect/>
          </a:stretch>
        </p:blipFill>
        <p:spPr bwMode="auto">
          <a:xfrm>
            <a:off x="5745088" y="2924944"/>
            <a:ext cx="2847616" cy="34286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4592960" y="1340768"/>
            <a:ext cx="518457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Светлана Евгеньевна Савицкая – вторая в мире женщина-космонавт,</a:t>
            </a:r>
          </a:p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дважды Герой Советского Союза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molapo.ru/sites/default/files/news/2005/JUN-konf/konf/shkurlov.files/slide0006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560512" y="548680"/>
            <a:ext cx="8784976" cy="144016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Более 50 уроженцев Республики Марий Эл были удостоены высокого звания «Герой Советского Союза»</a:t>
            </a:r>
          </a:p>
        </p:txBody>
      </p:sp>
      <p:sp>
        <p:nvSpPr>
          <p:cNvPr id="4" name="Содержимое 3"/>
          <p:cNvSpPr txBox="1">
            <a:spLocks/>
          </p:cNvSpPr>
          <p:nvPr/>
        </p:nvSpPr>
        <p:spPr>
          <a:xfrm>
            <a:off x="704528" y="2276872"/>
            <a:ext cx="5472608" cy="345638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Василий Степанович Архипов</a:t>
            </a:r>
          </a:p>
          <a:p>
            <a:pPr algn="ctr">
              <a:spcBef>
                <a:spcPct val="20000"/>
              </a:spcBef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(1920 - 1941)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800" b="1" noProof="0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Командир пулеметного расчета, первый Герой Советского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 Союза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 из числа уроженцев Марийской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 АССР (1942)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.</a:t>
            </a:r>
          </a:p>
        </p:txBody>
      </p:sp>
      <p:pic>
        <p:nvPicPr>
          <p:cNvPr id="3074" name="Picture 2" descr="ÐÑÑÐ¸Ð¿Ð¾Ð² ÐÐ°ÑÐ¸Ð»Ð¸Ð¹ Ð¡ÑÐµÐ¿Ð°Ð½Ð¾Ð²Ð¸Ñ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5168" y="1844824"/>
            <a:ext cx="2448272" cy="36871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C:\Users\ТЕХПРОМ\Downloads\01603468.png"/>
          <p:cNvPicPr>
            <a:picLocks noChangeAspect="1" noChangeArrowheads="1"/>
          </p:cNvPicPr>
          <p:nvPr/>
        </p:nvPicPr>
        <p:blipFill>
          <a:blip r:embed="rId4" cstate="print"/>
          <a:srcRect b="13111"/>
          <a:stretch>
            <a:fillRect/>
          </a:stretch>
        </p:blipFill>
        <p:spPr bwMode="auto">
          <a:xfrm>
            <a:off x="4953000" y="4648800"/>
            <a:ext cx="4953000" cy="2209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molapo.ru/sites/default/files/news/2005/JUN-konf/konf/shkurlov.files/slide0006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pic>
        <p:nvPicPr>
          <p:cNvPr id="6" name="Picture 5" descr="C:\Users\ТЕХПРОМ\Downloads\01603468.png"/>
          <p:cNvPicPr>
            <a:picLocks noChangeAspect="1" noChangeArrowheads="1"/>
          </p:cNvPicPr>
          <p:nvPr/>
        </p:nvPicPr>
        <p:blipFill>
          <a:blip r:embed="rId3" cstate="print"/>
          <a:srcRect b="13111"/>
          <a:stretch>
            <a:fillRect/>
          </a:stretch>
        </p:blipFill>
        <p:spPr bwMode="auto">
          <a:xfrm>
            <a:off x="4376936" y="4391858"/>
            <a:ext cx="5529064" cy="2466142"/>
          </a:xfrm>
          <a:prstGeom prst="rect">
            <a:avLst/>
          </a:prstGeom>
          <a:noFill/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827856" y="548680"/>
            <a:ext cx="8229600" cy="144016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СУВОРОВ Сергей Романович 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(1922-1942)</a:t>
            </a:r>
          </a:p>
        </p:txBody>
      </p:sp>
      <p:pic>
        <p:nvPicPr>
          <p:cNvPr id="3" name="Содержимое 4" descr="сергей суворов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2560" y="1844824"/>
            <a:ext cx="2593389" cy="3806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Содержимое 3"/>
          <p:cNvSpPr txBox="1">
            <a:spLocks/>
          </p:cNvSpPr>
          <p:nvPr/>
        </p:nvSpPr>
        <p:spPr>
          <a:xfrm>
            <a:off x="4160912" y="1844824"/>
            <a:ext cx="5472608" cy="295232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20000"/>
              </a:spcBef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Рядовой стрелкового полка, уроженец д. Большая Вочарма Мари-Турекского района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Герой Советского Союза (1943, посмертно) – первый среди мари.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smolapo.ru/sites/default/files/news/2005/JUN-konf/konf/shkurlov.files/slide0006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096" y="2564904"/>
            <a:ext cx="5839432" cy="393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260648"/>
            <a:ext cx="1777364" cy="25236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34" y="2780928"/>
            <a:ext cx="1627324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4" y="2780928"/>
            <a:ext cx="1783876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02992" y="332656"/>
            <a:ext cx="75030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Наши земляки Василий Соловьев,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Зинон Прохоров и </a:t>
            </a:r>
            <a:r>
              <a:rPr lang="ru-RU" sz="2800" b="1" dirty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Константин Кутрухин повторили подвиг Александра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Матросова. Посмертно </a:t>
            </a:r>
          </a:p>
          <a:p>
            <a:pPr algn="ctr"/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им </a:t>
            </a:r>
            <a:r>
              <a:rPr lang="ru-RU" sz="2800" b="1" dirty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присвоено звание Героя Советского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Союза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</p:txBody>
      </p:sp>
      <p:pic>
        <p:nvPicPr>
          <p:cNvPr id="9" name="Picture 5" descr="C:\Users\ТЕХПРОМ\Downloads\01603468.png"/>
          <p:cNvPicPr>
            <a:picLocks noChangeAspect="1" noChangeArrowheads="1"/>
          </p:cNvPicPr>
          <p:nvPr/>
        </p:nvPicPr>
        <p:blipFill>
          <a:blip r:embed="rId7" cstate="print"/>
          <a:srcRect b="13111"/>
          <a:stretch>
            <a:fillRect/>
          </a:stretch>
        </p:blipFill>
        <p:spPr bwMode="auto">
          <a:xfrm flipH="1">
            <a:off x="0" y="4797152"/>
            <a:ext cx="4620402" cy="20608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ic.pics.livejournal.com/loftyspirit/14402936/314898/314898_2000.jpg"/>
          <p:cNvPicPr>
            <a:picLocks noChangeAspect="1" noChangeArrowheads="1"/>
          </p:cNvPicPr>
          <p:nvPr/>
        </p:nvPicPr>
        <p:blipFill>
          <a:blip r:embed="rId2" cstate="print"/>
          <a:srcRect l="372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7856" y="260648"/>
            <a:ext cx="8229600" cy="7200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Аллея Героев в Йошкар-Оле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264" y="188640"/>
            <a:ext cx="648072" cy="1266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molapo.ru/sites/default/files/news/2005/JUN-konf/konf/shkurlov.files/slide0006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472" y="1052736"/>
            <a:ext cx="6041876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История марийского края в лицах. 1941 – 1945. Великая Отечественная война / МарНИИЯЛИ. – Йошкар-Ола, 2015.</a:t>
            </a:r>
          </a:p>
          <a:p>
            <a:pPr marL="0" indent="0">
              <a:buNone/>
            </a:pPr>
            <a:endParaRPr lang="ru-RU" sz="2400" b="1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Том биографического цикла «История марийского края в лицах» включает свыше ста историко-биографических очерков. Они посвящены 53 Героям Советского Союза, 14 полным кавалерам ордена Славы, жизнь которых тем или иным образом  связана с марийским краем, и труженикам тыла.</a:t>
            </a:r>
          </a:p>
        </p:txBody>
      </p:sp>
      <p:pic>
        <p:nvPicPr>
          <p:cNvPr id="1026" name="Picture 2" descr="C:\Users\ТЕХПРОМ\Downloads\history-v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3160" y="692696"/>
            <a:ext cx="3173338" cy="4480753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pic>
        <p:nvPicPr>
          <p:cNvPr id="1029" name="Picture 5" descr="C:\Users\ТЕХПРОМ\Downloads\01603468.png"/>
          <p:cNvPicPr>
            <a:picLocks noChangeAspect="1" noChangeArrowheads="1"/>
          </p:cNvPicPr>
          <p:nvPr/>
        </p:nvPicPr>
        <p:blipFill>
          <a:blip r:embed="rId4" cstate="print"/>
          <a:srcRect b="13111"/>
          <a:stretch>
            <a:fillRect/>
          </a:stretch>
        </p:blipFill>
        <p:spPr bwMode="auto">
          <a:xfrm>
            <a:off x="4376936" y="4391858"/>
            <a:ext cx="5529064" cy="24661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molapo.ru/sites/default/files/news/2005/JUN-konf/konf/shkurlov.files/slide0006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472" y="216024"/>
            <a:ext cx="9705528" cy="1556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Удостоены званий «Герой Советского Союза» и</a:t>
            </a:r>
          </a:p>
          <a:p>
            <a:pPr marL="0" indent="0" algn="ctr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«Герой Российской Федерации»</a:t>
            </a:r>
          </a:p>
        </p:txBody>
      </p:sp>
      <p:pic>
        <p:nvPicPr>
          <p:cNvPr id="29698" name="Picture 2" descr="Sergei Krikale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936" y="1700808"/>
            <a:ext cx="1923822" cy="2952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-159568" y="4869160"/>
            <a:ext cx="30087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Сергей Константинович Крикалёв</a:t>
            </a:r>
          </a:p>
        </p:txBody>
      </p:sp>
      <p:pic>
        <p:nvPicPr>
          <p:cNvPr id="29700" name="Picture 4" descr="Valery Polyako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8744" y="1916832"/>
            <a:ext cx="2016224" cy="28464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144688" y="5013176"/>
            <a:ext cx="30087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Валерий Владимирович Поляков</a:t>
            </a:r>
          </a:p>
        </p:txBody>
      </p:sp>
      <p:pic>
        <p:nvPicPr>
          <p:cNvPr id="29702" name="Picture 6" descr="ÐÑÑÑÑ ÐÐ¸ÐºÐ¾Ð»Ð°ÐµÐ²Ð¸Ñ Ð§Ð¸Ð»Ð¸Ð½Ð³Ð°ÑÐ¾Ð²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12568" y="1700808"/>
            <a:ext cx="2046732" cy="28869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664968" y="4869160"/>
            <a:ext cx="30087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Ученый-полярник Артур Николаевич Чилингаров</a:t>
            </a:r>
          </a:p>
        </p:txBody>
      </p:sp>
      <p:pic>
        <p:nvPicPr>
          <p:cNvPr id="29704" name="Picture 8" descr="Nikolay Maidano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17296" y="1916832"/>
            <a:ext cx="2000672" cy="28244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7473280" y="4941168"/>
            <a:ext cx="24327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Летчик</a:t>
            </a:r>
          </a:p>
          <a:p>
            <a:pPr algn="ctr"/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Николай Саинович Майданов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900igr.net/up/datai/141558/0004-009-.png"/>
          <p:cNvPicPr>
            <a:picLocks noChangeAspect="1" noChangeArrowheads="1"/>
          </p:cNvPicPr>
          <p:nvPr/>
        </p:nvPicPr>
        <p:blipFill>
          <a:blip r:embed="rId2" cstate="print"/>
          <a:srcRect b="7978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88504" y="1628800"/>
            <a:ext cx="8928992" cy="648072"/>
          </a:xfrm>
          <a:solidFill>
            <a:srgbClr val="808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Звание «Герой Российской Федерации»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848544" y="2420888"/>
            <a:ext cx="8280920" cy="4309939"/>
          </a:xfrm>
        </p:spPr>
        <p:txBody>
          <a:bodyPr>
            <a:normAutofit fontScale="92500"/>
          </a:bodyPr>
          <a:lstStyle/>
          <a:p>
            <a:pPr marL="0" indent="360363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Высшая государственная награда России была учреждена        в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1992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году. Это звание присваивается за заслуги перед государством и народом, связанные с совершением геройского подвига. Среди удостоенных звания — лётчики-космонавты, военнослужащие, участники Великой Отечественной войны и иных боевых действий, лётчики-испытатели, спортсмены, разведчики, учёные и многие другие.</a:t>
            </a:r>
          </a:p>
          <a:p>
            <a:pPr marL="0" indent="360363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Первым, кто был удостоен звания Героя России, стал генерал-майор авиации С.С. Осканов (посмертно). </a:t>
            </a:r>
          </a:p>
          <a:p>
            <a:pPr marL="0" indent="360363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Всего за 27 лет звания Героя России были удостоены более    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тысячи 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человек. </a:t>
            </a:r>
          </a:p>
          <a:p>
            <a:pPr marL="0" indent="360363">
              <a:buNone/>
            </a:pPr>
            <a:endParaRPr lang="ru-RU" sz="2500" b="1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900igr.net/up/datai/141558/0004-009-.png"/>
          <p:cNvPicPr>
            <a:picLocks noChangeAspect="1" noChangeArrowheads="1"/>
          </p:cNvPicPr>
          <p:nvPr/>
        </p:nvPicPr>
        <p:blipFill>
          <a:blip r:embed="rId2" cstate="print"/>
          <a:srcRect b="7978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88504" y="1628800"/>
            <a:ext cx="8928992" cy="648072"/>
          </a:xfrm>
          <a:solidFill>
            <a:srgbClr val="808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Звание «Герой Российской Федерации»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776536" y="5949280"/>
            <a:ext cx="8280920" cy="908720"/>
          </a:xfrm>
        </p:spPr>
        <p:txBody>
          <a:bodyPr>
            <a:normAutofit/>
          </a:bodyPr>
          <a:lstStyle/>
          <a:p>
            <a:pPr marL="0" indent="360363" algn="ctr">
              <a:buNone/>
            </a:pPr>
            <a:r>
              <a:rPr lang="ru-RU" sz="23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Первые Герои Российской Федерации (1992) </a:t>
            </a:r>
            <a:br>
              <a:rPr lang="ru-RU" sz="23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</a:br>
            <a:r>
              <a:rPr lang="ru-RU" sz="23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Суламбек Осканов (Звезда №2) и Сергей Крикалёв (Звезда №1)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076"/>
          <a:stretch/>
        </p:blipFill>
        <p:spPr>
          <a:xfrm>
            <a:off x="2144688" y="2564904"/>
            <a:ext cx="2160240" cy="3188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712"/>
          <a:stretch/>
        </p:blipFill>
        <p:spPr>
          <a:xfrm>
            <a:off x="6033120" y="2708920"/>
            <a:ext cx="1683960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 descr="https://ds02.infourok.ru/uploads/ex/0dda/00050361-63b1f235/img1.jpg"/>
          <p:cNvPicPr>
            <a:picLocks noChangeAspect="1" noChangeArrowheads="1"/>
          </p:cNvPicPr>
          <p:nvPr/>
        </p:nvPicPr>
        <p:blipFill>
          <a:blip r:embed="rId2" cstate="print"/>
          <a:srcRect t="3801" b="3801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96616" y="476672"/>
            <a:ext cx="7056784" cy="648072"/>
          </a:xfrm>
          <a:solidFill>
            <a:srgbClr val="808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Герои России – наши земляки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4578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1" y="1692096"/>
            <a:ext cx="2403977" cy="34650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02678" y="5436513"/>
            <a:ext cx="301589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Иванов Валерий Вячеславович,</a:t>
            </a:r>
          </a:p>
          <a:p>
            <a:pPr algn="ctr"/>
            <a:r>
              <a:rPr lang="ru-RU" sz="1600" b="1" dirty="0" smtClean="0"/>
              <a:t>Герой России (1995, посмертно)</a:t>
            </a:r>
            <a:endParaRPr lang="ru-RU" sz="1600" b="1" dirty="0"/>
          </a:p>
        </p:txBody>
      </p:sp>
      <p:pic>
        <p:nvPicPr>
          <p:cNvPr id="24580" name="Picture 4" descr="http://sdrvdv.ru/wp-content/uploads/2012/01/heroes_of_Russia_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1832" y="1692097"/>
            <a:ext cx="2625664" cy="3456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567374" y="5436513"/>
            <a:ext cx="301589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chemeClr val="dk1"/>
                </a:solidFill>
              </a:rPr>
              <a:t>Евтюхин</a:t>
            </a:r>
            <a:r>
              <a:rPr lang="ru-RU" sz="1600" b="1" dirty="0" smtClean="0">
                <a:solidFill>
                  <a:schemeClr val="dk1"/>
                </a:solidFill>
              </a:rPr>
              <a:t> Марк Николаевич,</a:t>
            </a:r>
          </a:p>
          <a:p>
            <a:pPr algn="ctr"/>
            <a:r>
              <a:rPr lang="ru-RU" sz="1600" b="1" dirty="0" smtClean="0">
                <a:solidFill>
                  <a:schemeClr val="dk1"/>
                </a:solidFill>
              </a:rPr>
              <a:t>Герой России (2000, посмертно)</a:t>
            </a:r>
          </a:p>
        </p:txBody>
      </p:sp>
      <p:pic>
        <p:nvPicPr>
          <p:cNvPr id="24582" name="Picture 6" descr="http://pravoslavnye.ru/images/2015/417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8864" y="1692096"/>
            <a:ext cx="2377007" cy="3435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3599401" y="5436513"/>
            <a:ext cx="2710165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chemeClr val="dk1"/>
                </a:solidFill>
              </a:rPr>
              <a:t>Шарпатов</a:t>
            </a:r>
            <a:r>
              <a:rPr lang="ru-RU" sz="1600" b="1" dirty="0" smtClean="0">
                <a:solidFill>
                  <a:schemeClr val="dk1"/>
                </a:solidFill>
              </a:rPr>
              <a:t> Владимир Ильич,</a:t>
            </a:r>
          </a:p>
          <a:p>
            <a:pPr algn="ctr"/>
            <a:r>
              <a:rPr lang="ru-RU" sz="1600" b="1" dirty="0" smtClean="0">
                <a:solidFill>
                  <a:schemeClr val="dk1"/>
                </a:solidFill>
              </a:rPr>
              <a:t>Герой России (1996)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 descr="https://ds02.infourok.ru/uploads/ex/0dda/00050361-63b1f235/img1.jpg"/>
          <p:cNvPicPr>
            <a:picLocks noChangeAspect="1" noChangeArrowheads="1"/>
          </p:cNvPicPr>
          <p:nvPr/>
        </p:nvPicPr>
        <p:blipFill>
          <a:blip r:embed="rId2" cstate="print"/>
          <a:srcRect t="3801" b="3801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96616" y="476672"/>
            <a:ext cx="7056784" cy="648072"/>
          </a:xfrm>
          <a:solidFill>
            <a:srgbClr val="808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Герои России – наши земляки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8159" y="5499810"/>
            <a:ext cx="3100785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Матвеев Владимир Николаевич,</a:t>
            </a:r>
          </a:p>
          <a:p>
            <a:pPr algn="ctr"/>
            <a:r>
              <a:rPr lang="ru-RU" sz="1600" b="1" dirty="0" smtClean="0"/>
              <a:t>Герой России (1996)</a:t>
            </a:r>
            <a:endParaRPr lang="ru-RU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695368" y="5508521"/>
            <a:ext cx="2497992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dk1"/>
                </a:solidFill>
              </a:rPr>
              <a:t>Бариев Радик Абрарович,</a:t>
            </a:r>
          </a:p>
          <a:p>
            <a:pPr algn="ctr"/>
            <a:r>
              <a:rPr lang="ru-RU" sz="1600" b="1" dirty="0" smtClean="0">
                <a:solidFill>
                  <a:schemeClr val="dk1"/>
                </a:solidFill>
              </a:rPr>
              <a:t>Герой России (2006)</a:t>
            </a:r>
          </a:p>
        </p:txBody>
      </p:sp>
      <p:pic>
        <p:nvPicPr>
          <p:cNvPr id="1026" name="Picture 2" descr="Матвеев Владимир Николаеви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0632" y="1620089"/>
            <a:ext cx="2562726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Бариев Радик Абрарович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3080" y="1620089"/>
            <a:ext cx="2522984" cy="3541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Оформление выставок\война\обои на тему война\1310314245_9_may_2009-10.jpg"/>
          <p:cNvPicPr>
            <a:picLocks noChangeAspect="1" noChangeArrowheads="1"/>
          </p:cNvPicPr>
          <p:nvPr/>
        </p:nvPicPr>
        <p:blipFill>
          <a:blip r:embed="rId2" cstate="print"/>
          <a:srcRect t="3799" b="1859"/>
          <a:stretch>
            <a:fillRect/>
          </a:stretch>
        </p:blipFill>
        <p:spPr bwMode="auto">
          <a:xfrm>
            <a:off x="0" y="-3072"/>
            <a:ext cx="9906000" cy="6861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636</TotalTime>
  <Words>502</Words>
  <Application>Microsoft Office PowerPoint</Application>
  <PresentationFormat>Лист A4 (210x297 мм)</PresentationFormat>
  <Paragraphs>80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Героев  помним   имена </vt:lpstr>
      <vt:lpstr>День Героев Отечества </vt:lpstr>
      <vt:lpstr>Звание «Герой Советского Союза» </vt:lpstr>
      <vt:lpstr>Слайд 4</vt:lpstr>
      <vt:lpstr>Звание «Герой Советского Союза»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Звание «Герой Российской Федерации» </vt:lpstr>
      <vt:lpstr>Звание «Герой Российской Федерации» </vt:lpstr>
      <vt:lpstr>Герои России – наши земляки </vt:lpstr>
      <vt:lpstr>Герои России – наши земляки 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e.vaseneva</cp:lastModifiedBy>
  <cp:revision>129</cp:revision>
  <dcterms:created xsi:type="dcterms:W3CDTF">2014-11-25T09:47:33Z</dcterms:created>
  <dcterms:modified xsi:type="dcterms:W3CDTF">2019-04-16T13:41:45Z</dcterms:modified>
</cp:coreProperties>
</file>