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57" r:id="rId5"/>
    <p:sldId id="260" r:id="rId6"/>
    <p:sldId id="263" r:id="rId7"/>
    <p:sldId id="261" r:id="rId8"/>
    <p:sldId id="264" r:id="rId9"/>
    <p:sldId id="265" r:id="rId10"/>
    <p:sldId id="268" r:id="rId11"/>
    <p:sldId id="269" r:id="rId12"/>
    <p:sldId id="266" r:id="rId13"/>
    <p:sldId id="267" r:id="rId14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2" y="-1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5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5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43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7" y="274643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544" y="260648"/>
            <a:ext cx="8640960" cy="6120680"/>
          </a:xfrm>
        </p:spPr>
        <p:txBody>
          <a:bodyPr>
            <a:noAutofit/>
          </a:bodyPr>
          <a:lstStyle/>
          <a:p>
            <a:pPr algn="l"/>
            <a: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  <a:t>Героев</a:t>
            </a:r>
            <a:b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</a:br>
            <a: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  <a:t> помним</a:t>
            </a:r>
            <a:b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</a:br>
            <a:r>
              <a:rPr lang="ru-RU" sz="15000" dirty="0" smtClean="0">
                <a:ln w="571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Franklin Gothic Heavy" pitchFamily="34" charset="0"/>
              </a:rPr>
              <a:t>  вечно! </a:t>
            </a:r>
            <a:endParaRPr lang="ru-RU" sz="15000" dirty="0">
              <a:ln w="57150"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rgbClr val="C00000">
                    <a:alpha val="40000"/>
                  </a:srgbClr>
                </a:glow>
              </a:effectLst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116632"/>
            <a:ext cx="8784976" cy="1547664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Героев Отечества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600203"/>
            <a:ext cx="9145016" cy="2692893"/>
          </a:xfrm>
        </p:spPr>
        <p:txBody>
          <a:bodyPr>
            <a:noAutofit/>
          </a:bodyPr>
          <a:lstStyle/>
          <a:p>
            <a:pPr marL="0" indent="357188" algn="just">
              <a:buNone/>
            </a:pPr>
            <a:r>
              <a:rPr lang="ru-RU" sz="2600" b="1" dirty="0" smtClean="0">
                <a:latin typeface="Arial Narrow" pitchFamily="34" charset="0"/>
              </a:rPr>
              <a:t>Памятная дата отмечается в нашей стране ежегодно </a:t>
            </a:r>
            <a:r>
              <a:rPr lang="ru-RU" sz="2600" b="1" dirty="0" smtClean="0">
                <a:solidFill>
                  <a:srgbClr val="C00000"/>
                </a:solidFill>
                <a:latin typeface="Arial Narrow" pitchFamily="34" charset="0"/>
              </a:rPr>
              <a:t>9 декабря.</a:t>
            </a:r>
          </a:p>
          <a:p>
            <a:pPr marL="0" indent="357188" algn="just">
              <a:buNone/>
            </a:pPr>
            <a:r>
              <a:rPr lang="ru-RU" sz="2600" b="1" dirty="0" smtClean="0">
                <a:latin typeface="Arial Narrow" pitchFamily="34" charset="0"/>
              </a:rPr>
              <a:t>Дата приурочена к выдающемуся событию эпохи правления императрицы Екатерины II — в </a:t>
            </a:r>
            <a:r>
              <a:rPr lang="ru-RU" sz="2600" b="1" dirty="0">
                <a:solidFill>
                  <a:srgbClr val="C00000"/>
                </a:solidFill>
                <a:latin typeface="Arial Narrow" pitchFamily="34" charset="0"/>
              </a:rPr>
              <a:t>1769</a:t>
            </a:r>
            <a:r>
              <a:rPr lang="ru-RU" sz="2600" b="1" dirty="0" smtClean="0">
                <a:latin typeface="Arial Narrow" pitchFamily="34" charset="0"/>
              </a:rPr>
              <a:t> году она учредила </a:t>
            </a:r>
            <a:r>
              <a:rPr lang="ru-RU" sz="2600" b="1" dirty="0">
                <a:solidFill>
                  <a:srgbClr val="C00000"/>
                </a:solidFill>
                <a:latin typeface="Arial Narrow" pitchFamily="34" charset="0"/>
              </a:rPr>
              <a:t>орден Святого Георгия </a:t>
            </a:r>
            <a:r>
              <a:rPr lang="ru-RU" sz="2600" b="1" dirty="0" smtClean="0">
                <a:solidFill>
                  <a:srgbClr val="C00000"/>
                </a:solidFill>
                <a:latin typeface="Arial Narrow" pitchFamily="34" charset="0"/>
              </a:rPr>
              <a:t>Победоносца.</a:t>
            </a:r>
          </a:p>
          <a:p>
            <a:pPr marL="0" indent="357188" algn="just">
              <a:buNone/>
            </a:pPr>
            <a:r>
              <a:rPr lang="ru-RU" sz="2600" b="1" dirty="0" smtClean="0">
                <a:latin typeface="Arial Narrow" pitchFamily="34" charset="0"/>
              </a:rPr>
              <a:t>В те годы этим орденом награждались воины, проявившие в бою доблесть, отвагу и смелость.</a:t>
            </a:r>
          </a:p>
          <a:p>
            <a:pPr marL="0" indent="357188" algn="just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3076" name="Picture 4" descr="http://www.nashaepoha.ru/_Images/Editor/fom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5328" y="3861048"/>
            <a:ext cx="1421952" cy="2448272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16496" y="4365105"/>
            <a:ext cx="7329264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3571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До 1917 года 9 декабря – в день памяти Святого Георгия (26 ноября по старому стилю) – в России отмечался праздник георгиевских кавалеров.</a:t>
            </a:r>
          </a:p>
          <a:p>
            <a:pPr marL="0" marR="0" lvl="0" indent="3571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Праздник был возрожден в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2007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году.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2132856"/>
            <a:ext cx="8424936" cy="364502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9 декабря россияне с гордостью и благодарностью славят Героев Советского Союза, Российской Федерации, а также кавалеров ордена Славы и ордена Святого Георгия. </a:t>
            </a:r>
          </a:p>
          <a:p>
            <a:pPr marL="0" indent="0" algn="just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Это день героев, которые проявили доблесть и отвагу на полях сражений, мужество и бесстрашие – в мирное время.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0552" y="260648"/>
            <a:ext cx="8208912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Орден Святого Георгия Победоносца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124744"/>
            <a:ext cx="9073008" cy="3168353"/>
          </a:xfrm>
        </p:spPr>
        <p:txBody>
          <a:bodyPr>
            <a:normAutofit fontScale="77500" lnSpcReduction="20000"/>
          </a:bodyPr>
          <a:lstStyle/>
          <a:p>
            <a:pPr marL="0" indent="357188" algn="just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Орден Святого Георгия имел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4 степени отличия</a:t>
            </a: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, из которых первая была наивысшей. Кавалерами всех четырех степеней стали 4 человека: великие русские полководцы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М.И. Кутузов, М.Б. Барклай-де-Толли, И.Ф. Варшавский, И.И. Дибич-Забалканский</a:t>
            </a: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</a:t>
            </a:r>
          </a:p>
          <a:p>
            <a:pPr marL="0" indent="357188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После Октябрьской революции 1917 года орден был упразднен.</a:t>
            </a:r>
          </a:p>
          <a:p>
            <a:pPr marL="0" indent="357188" algn="just">
              <a:buNone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Статус высшей военной награды был возвращен ордену в </a:t>
            </a:r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2000</a:t>
            </a:r>
            <a:r>
              <a:rPr lang="ru-RU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году в соответствии с Указом Президента РФ № 1463 от 8 августа 2000 года «Об утверждении статута ордена Святого Георгия, положения о знаке отличия — Георгиевском кресте». </a:t>
            </a:r>
            <a:endParaRPr lang="ru-RU" dirty="0">
              <a:effectLst>
                <a:glow rad="228600">
                  <a:srgbClr val="FFFFFF"/>
                </a:glow>
              </a:effectLst>
            </a:endParaRPr>
          </a:p>
        </p:txBody>
      </p:sp>
      <p:pic>
        <p:nvPicPr>
          <p:cNvPr id="2050" name="Picture 2" descr="Барклай де Толли Михаил Богданович (неизв худ. с ориг. К.А. Зенфа 1814 г., 1816 - 1820-е гг.) Барклай-де-Толли Михаил Богданович"/>
          <p:cNvPicPr>
            <a:picLocks noChangeAspect="1" noChangeArrowheads="1"/>
          </p:cNvPicPr>
          <p:nvPr/>
        </p:nvPicPr>
        <p:blipFill>
          <a:blip r:embed="rId3" cstate="print"/>
          <a:srcRect l="7064" r="4631"/>
          <a:stretch>
            <a:fillRect/>
          </a:stretch>
        </p:blipFill>
        <p:spPr bwMode="auto">
          <a:xfrm>
            <a:off x="632520" y="4509120"/>
            <a:ext cx="1800200" cy="2157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e.vaseneva\Documents\день героев\0_77d12_46c83139_XL.jpg"/>
          <p:cNvPicPr>
            <a:picLocks noChangeAspect="1" noChangeArrowheads="1"/>
          </p:cNvPicPr>
          <p:nvPr/>
        </p:nvPicPr>
        <p:blipFill>
          <a:blip r:embed="rId4" cstate="print"/>
          <a:srcRect t="9377"/>
          <a:stretch>
            <a:fillRect/>
          </a:stretch>
        </p:blipFill>
        <p:spPr bwMode="auto">
          <a:xfrm>
            <a:off x="7329264" y="4509120"/>
            <a:ext cx="1688004" cy="2166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http://medalirus.ru/upload/awards/ordena-svyatogo-georgiya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69704" y="4149080"/>
            <a:ext cx="3490439" cy="2708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4.goods.ozstatic.by/200/7/77/1/1077007_0_Reorgievskaya_slava_Rossii_A_Shish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332656"/>
            <a:ext cx="2952328" cy="420706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872880" y="476672"/>
            <a:ext cx="5688632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Шишов А.В. Георгиевская слава России / Алексей Шишов. – М. : Вече, 2008. – 448 с.</a:t>
            </a:r>
          </a:p>
          <a:p>
            <a:pPr marL="0" indent="0" algn="just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 algn="just">
              <a:lnSpc>
                <a:spcPts val="2500"/>
              </a:lnSpc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 книге раскрывается история самого известного и почетного военного ордена дореволюционной и современной России - ордена Святого Георгия Победоносца. Известный военный историк А.В.Шишов рассказывает о том, кто и за какие подвиги был награжден «нашим Георгием».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988840"/>
            <a:ext cx="8915400" cy="4525963"/>
          </a:xfrm>
        </p:spPr>
        <p:txBody>
          <a:bodyPr>
            <a:normAutofit/>
          </a:bodyPr>
          <a:lstStyle/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Высшая степень отличия СССР была установлена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16 апреля 1934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года. Дополнительный знак отличия для Героя Советского Союза - медаль «Золотая Звезда» - учрежден в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1939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году.</a:t>
            </a:r>
          </a:p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Первыми, кто был удостоен звания Героя Советского Союза, стали полярные летчики, участвовавшие в спасении терпящих бедствие пассажиров и членов экипажа парохода «Челюскин».</a:t>
            </a:r>
          </a:p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Всего за время существования СССР звания Героя Советского Союза были удостоены более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12 тысяч 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человек, в том числе дважды —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154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(9 посмертно), трижды —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3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и четырежды —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2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</a:t>
            </a:r>
          </a:p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 общем числе Героев Советского Союза 95 женщин. </a:t>
            </a:r>
          </a:p>
          <a:p>
            <a:pPr marL="0" indent="360363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36576" y="1052736"/>
            <a:ext cx="7776864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Звание «Герой Советского Союза»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nk-project.ru/wallpapers/small/2054.jpg"/>
          <p:cNvPicPr>
            <a:picLocks noChangeAspect="1" noChangeArrowheads="1"/>
          </p:cNvPicPr>
          <p:nvPr/>
        </p:nvPicPr>
        <p:blipFill>
          <a:blip r:embed="rId3" cstate="print"/>
          <a:srcRect b="23309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332656"/>
            <a:ext cx="6624736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Кожедуб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И.Н. Неизвестный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Кожедуб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Служу Родине / И.Н.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Кожедуб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— М.: Яуза,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Эксмо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, 2009. — 368 с. (Величайшие советские асы).</a:t>
            </a:r>
          </a:p>
          <a:p>
            <a:pPr marL="0" indent="0">
              <a:lnSpc>
                <a:spcPts val="2500"/>
              </a:lnSpc>
              <a:buNone/>
            </a:pPr>
            <a:endParaRPr lang="ru-RU" sz="24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Мемуары легендарного советского летчика-аса, трижды Героя Советского Союза, который сбил 62 вражеских самолета и ни разу не был сбит сам.</a:t>
            </a:r>
          </a:p>
        </p:txBody>
      </p:sp>
      <p:pic>
        <p:nvPicPr>
          <p:cNvPr id="18434" name="Picture 2" descr="http://1.bp.blogspot.com/-Tv1TqIyepbg/ToBQ3XFTHRI/AAAAAAAAAd8/KC4pg-kcSMc/s320/637900%255B1%255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9264" y="3501008"/>
            <a:ext cx="1962150" cy="3048001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16496" y="3789040"/>
            <a:ext cx="6120680" cy="2803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Тимофеев А. Александр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Покрышкин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Великий летчик Великой войны / Алексей Тимофеев. - М. : Яуза :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Эксмо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, 2009.</a:t>
            </a:r>
          </a:p>
          <a:p>
            <a:pPr>
              <a:lnSpc>
                <a:spcPts val="2500"/>
              </a:lnSpc>
            </a:pPr>
            <a:endParaRPr lang="ru-RU" sz="24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>
              <a:lnSpc>
                <a:spcPts val="2500"/>
              </a:lnSpc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Повествование о жизни и подвигах, счастье и невзгодах трижды Героя Советского Союза, легендарного летчика-истребителя, маршала авиации А. И.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Покрышкина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</a:t>
            </a:r>
          </a:p>
        </p:txBody>
      </p:sp>
      <p:pic>
        <p:nvPicPr>
          <p:cNvPr id="18436" name="Picture 4" descr="http://ruslania.com/pictures/big/97856994118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9264" y="260648"/>
            <a:ext cx="1944216" cy="301742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molapo.ru/sites/default/files/news/2005/JUN-konf/konf/shkurlov.files/slide0006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924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472" y="1052736"/>
            <a:ext cx="6041876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История марийского края в лицах. 1941 – 1945. Великая Отечественная война /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МарНИИЯЛИ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– Йошкар-Ола, 2015.</a:t>
            </a:r>
          </a:p>
          <a:p>
            <a:pPr marL="0" indent="0">
              <a:buNone/>
            </a:pPr>
            <a:endParaRPr lang="ru-RU" sz="24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Новый том биографического цикла «История марийского края в лицах» включает свыше ста историко-биографических очерков. Они посвящены 53 Героям Советского Союза, 14 полным кавалерам ордена Славы, жизнь которых тем или иным образом  связана с марийским краем, и труженикам тыла.</a:t>
            </a:r>
          </a:p>
        </p:txBody>
      </p:sp>
      <p:pic>
        <p:nvPicPr>
          <p:cNvPr id="1026" name="Picture 2" descr="C:\Users\ТЕХПРОМ\Downloads\history-v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3160" y="692696"/>
            <a:ext cx="3173338" cy="448075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1029" name="Picture 5" descr="C:\Users\ТЕХПРОМ\Downloads\01603468.png"/>
          <p:cNvPicPr>
            <a:picLocks noChangeAspect="1" noChangeArrowheads="1"/>
          </p:cNvPicPr>
          <p:nvPr/>
        </p:nvPicPr>
        <p:blipFill>
          <a:blip r:embed="rId4" cstate="print"/>
          <a:srcRect b="13111"/>
          <a:stretch>
            <a:fillRect/>
          </a:stretch>
        </p:blipFill>
        <p:spPr bwMode="auto">
          <a:xfrm>
            <a:off x="4376936" y="4391858"/>
            <a:ext cx="5529064" cy="24661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up/datai/141558/0004-009-.png"/>
          <p:cNvPicPr>
            <a:picLocks noChangeAspect="1" noChangeArrowheads="1"/>
          </p:cNvPicPr>
          <p:nvPr/>
        </p:nvPicPr>
        <p:blipFill>
          <a:blip r:embed="rId2" cstate="print"/>
          <a:srcRect b="7978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88504" y="1628800"/>
            <a:ext cx="8928992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Звание «Герой Российской Федерации»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848544" y="2420888"/>
            <a:ext cx="8280920" cy="4309939"/>
          </a:xfrm>
        </p:spPr>
        <p:txBody>
          <a:bodyPr>
            <a:normAutofit fontScale="92500"/>
          </a:bodyPr>
          <a:lstStyle/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Высшая государственная награда России была учреждена        в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1992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году. Это звание присваивается за заслуги перед государством и народом, связанные с совершением геройского подвига. Среди удостоенных звания — лётчики-космонавты, военнослужащие, участники Великой Отечественной войны и иных боевых действий, лётчики-испытатели, спортсмены, разведчики, учёные и многие другие.</a:t>
            </a:r>
          </a:p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Первым, кто был удостоен звания Героя России, стал генерал-майор авиации С.С. </a:t>
            </a:r>
            <a:r>
              <a:rPr lang="ru-RU" sz="2500" b="1" dirty="0" err="1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Осканов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(посмертно). </a:t>
            </a:r>
          </a:p>
          <a:p>
            <a:pPr marL="0" indent="360363" algn="just">
              <a:buNone/>
            </a:pP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Всего за 25 лет существования звания Героя России были удостоены более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1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тысячи </a:t>
            </a:r>
            <a:r>
              <a:rPr lang="ru-RU" sz="25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человек. </a:t>
            </a:r>
          </a:p>
          <a:p>
            <a:pPr marL="0" indent="360363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https://ds02.infourok.ru/uploads/ex/0dda/00050361-63b1f235/img1.jpg"/>
          <p:cNvPicPr>
            <a:picLocks noChangeAspect="1" noChangeArrowheads="1"/>
          </p:cNvPicPr>
          <p:nvPr/>
        </p:nvPicPr>
        <p:blipFill>
          <a:blip r:embed="rId2" cstate="print"/>
          <a:srcRect t="3801" b="3801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96616" y="476672"/>
            <a:ext cx="7056784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Герои России – наши земляки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457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1" y="1692096"/>
            <a:ext cx="2403977" cy="3465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2678" y="5436513"/>
            <a:ext cx="301589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Иванов Валерий Вячеславович,</a:t>
            </a:r>
          </a:p>
          <a:p>
            <a:pPr algn="ctr"/>
            <a:r>
              <a:rPr lang="ru-RU" sz="1600" b="1" dirty="0" smtClean="0"/>
              <a:t>Герой России (1995, посмертно)</a:t>
            </a:r>
            <a:endParaRPr lang="ru-RU" sz="1600" b="1" dirty="0"/>
          </a:p>
        </p:txBody>
      </p:sp>
      <p:pic>
        <p:nvPicPr>
          <p:cNvPr id="24580" name="Picture 4" descr="http://sdrvdv.ru/wp-content/uploads/2012/01/heroes_of_Russia_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832" y="1692097"/>
            <a:ext cx="2625664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567374" y="5436513"/>
            <a:ext cx="301589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dk1"/>
                </a:solidFill>
              </a:rPr>
              <a:t>Евтюхин</a:t>
            </a:r>
            <a:r>
              <a:rPr lang="ru-RU" sz="1600" b="1" dirty="0" smtClean="0">
                <a:solidFill>
                  <a:schemeClr val="dk1"/>
                </a:solidFill>
              </a:rPr>
              <a:t> Марк Николаевич,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Герой России (2000, посмертно)</a:t>
            </a:r>
          </a:p>
        </p:txBody>
      </p:sp>
      <p:pic>
        <p:nvPicPr>
          <p:cNvPr id="24582" name="Picture 6" descr="http://pravoslavnye.ru/images/2015/417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8864" y="1692096"/>
            <a:ext cx="2377007" cy="3435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599401" y="5436513"/>
            <a:ext cx="271016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dk1"/>
                </a:solidFill>
              </a:rPr>
              <a:t>Шарпатов</a:t>
            </a:r>
            <a:r>
              <a:rPr lang="ru-RU" sz="1600" b="1" dirty="0" smtClean="0">
                <a:solidFill>
                  <a:schemeClr val="dk1"/>
                </a:solidFill>
              </a:rPr>
              <a:t> Владимир Ильич,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Герой России (1996)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https://ds02.infourok.ru/uploads/ex/0dda/00050361-63b1f235/img1.jpg"/>
          <p:cNvPicPr>
            <a:picLocks noChangeAspect="1" noChangeArrowheads="1"/>
          </p:cNvPicPr>
          <p:nvPr/>
        </p:nvPicPr>
        <p:blipFill>
          <a:blip r:embed="rId2" cstate="print"/>
          <a:srcRect t="3801" b="3801"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96616" y="476672"/>
            <a:ext cx="7056784" cy="648072"/>
          </a:xfrm>
          <a:solidFill>
            <a:srgbClr val="808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Герои России – наши земляки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8159" y="5499810"/>
            <a:ext cx="310078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Матвеев Владимир Николаевич,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Герой России (</a:t>
            </a:r>
            <a:r>
              <a:rPr lang="ru-RU" sz="1600" b="1" dirty="0" smtClean="0"/>
              <a:t>1996)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95368" y="5508521"/>
            <a:ext cx="249799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Бариев Радик Абрарович,</a:t>
            </a:r>
            <a:endParaRPr lang="ru-RU" sz="1600" b="1" dirty="0" smtClean="0">
              <a:solidFill>
                <a:schemeClr val="dk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Герой России </a:t>
            </a:r>
            <a:r>
              <a:rPr lang="ru-RU" sz="1600" b="1" dirty="0" smtClean="0">
                <a:solidFill>
                  <a:schemeClr val="dk1"/>
                </a:solidFill>
              </a:rPr>
              <a:t>(2006</a:t>
            </a:r>
            <a:r>
              <a:rPr lang="ru-RU" sz="1600" b="1" dirty="0" smtClean="0">
                <a:solidFill>
                  <a:schemeClr val="dk1"/>
                </a:solidFill>
              </a:rPr>
              <a:t>)</a:t>
            </a:r>
          </a:p>
        </p:txBody>
      </p:sp>
      <p:pic>
        <p:nvPicPr>
          <p:cNvPr id="1026" name="Picture 2" descr="Матвеев Владимир Николае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0632" y="1620089"/>
            <a:ext cx="256272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Бариев Радик Абрарови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3080" y="1620089"/>
            <a:ext cx="2522984" cy="3541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www.tomex-kraski.ru/upload/resize_cache/iblock/6ab/1000_1000_161a9d2bb90ef5988915363c50eddf94d/b1e7db5e2358c924fdd24d55124878df.jpg"/>
          <p:cNvPicPr>
            <a:picLocks noChangeAspect="1" noChangeArrowheads="1"/>
          </p:cNvPicPr>
          <p:nvPr/>
        </p:nvPicPr>
        <p:blipFill>
          <a:blip r:embed="rId2" cstate="print"/>
          <a:srcRect r="1868" b="32062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620688"/>
            <a:ext cx="4248472" cy="18448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Шагнул он в бессмертие. Иванов Валерий Вячеславович – Герой Российской  Федерации / авт.-сост. А.Ф. Максимов. – Йошкар-Ола, 2000. – 48 с.</a:t>
            </a:r>
          </a:p>
        </p:txBody>
      </p:sp>
      <p:pic>
        <p:nvPicPr>
          <p:cNvPr id="22530" name="Picture 2" descr="C:\Users\e.vaseneva\Pictures\doc06163920171208123721_001.jpg"/>
          <p:cNvPicPr>
            <a:picLocks noChangeAspect="1" noChangeArrowheads="1"/>
          </p:cNvPicPr>
          <p:nvPr/>
        </p:nvPicPr>
        <p:blipFill>
          <a:blip r:embed="rId3" cstate="print"/>
          <a:srcRect l="31846" t="6877" r="3326" b="25755"/>
          <a:stretch>
            <a:fillRect/>
          </a:stretch>
        </p:blipFill>
        <p:spPr bwMode="auto">
          <a:xfrm rot="175135">
            <a:off x="6276391" y="1477036"/>
            <a:ext cx="3238090" cy="4757781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22533" name="Picture 5" descr="C:\Users\e.vaseneva\Pictures\doc06164020171208123754_001.jpg"/>
          <p:cNvPicPr>
            <a:picLocks noChangeAspect="1" noChangeArrowheads="1"/>
          </p:cNvPicPr>
          <p:nvPr/>
        </p:nvPicPr>
        <p:blipFill>
          <a:blip r:embed="rId4" cstate="print"/>
          <a:srcRect l="18360" t="5333" r="18563" b="11382"/>
          <a:stretch>
            <a:fillRect/>
          </a:stretch>
        </p:blipFill>
        <p:spPr bwMode="auto">
          <a:xfrm rot="163049">
            <a:off x="4660452" y="532943"/>
            <a:ext cx="1759262" cy="2567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272480" y="3284984"/>
            <a:ext cx="5904656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Книга посвящена необычной и трагической судьбе семьи Ивановых из Волжского района РМЭ: Нины Николаевны, Вячеслава Ивановича и их единственного сына, в 19 лет совершившего подвиг ради спасения жизни своих однополчан и сохранения боевой техники.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Оформление выставок\война\обои на тему война\1310314245_9_may_2009-10.jpg"/>
          <p:cNvPicPr>
            <a:picLocks noChangeAspect="1" noChangeArrowheads="1"/>
          </p:cNvPicPr>
          <p:nvPr/>
        </p:nvPicPr>
        <p:blipFill>
          <a:blip r:embed="rId2" cstate="print"/>
          <a:srcRect t="3799" b="1859"/>
          <a:stretch>
            <a:fillRect/>
          </a:stretch>
        </p:blipFill>
        <p:spPr bwMode="auto">
          <a:xfrm>
            <a:off x="0" y="-3072"/>
            <a:ext cx="9906000" cy="6861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540</Words>
  <Application>Microsoft Office PowerPoint</Application>
  <PresentationFormat>Лист A4 (210x297 мм)</PresentationFormat>
  <Paragraphs>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Героев  помним   вечно! </vt:lpstr>
      <vt:lpstr>День Героев Отечества </vt:lpstr>
      <vt:lpstr>Слайд 3</vt:lpstr>
      <vt:lpstr>Орден Святого Георгия Победоносца</vt:lpstr>
      <vt:lpstr>Слайд 5</vt:lpstr>
      <vt:lpstr>Звание «Герой Советского Союза» </vt:lpstr>
      <vt:lpstr>Слайд 7</vt:lpstr>
      <vt:lpstr>Слайд 8</vt:lpstr>
      <vt:lpstr>Звание «Герой Российской Федерации» </vt:lpstr>
      <vt:lpstr>Герои России – наши земляки </vt:lpstr>
      <vt:lpstr>Герои России – наши земляки 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79</cp:revision>
  <dcterms:created xsi:type="dcterms:W3CDTF">2014-11-25T09:47:33Z</dcterms:created>
  <dcterms:modified xsi:type="dcterms:W3CDTF">2017-12-08T13:22:36Z</dcterms:modified>
</cp:coreProperties>
</file>