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72" r:id="rId11"/>
    <p:sldId id="263" r:id="rId12"/>
    <p:sldId id="264" r:id="rId13"/>
    <p:sldId id="288" r:id="rId14"/>
    <p:sldId id="265" r:id="rId15"/>
    <p:sldId id="266" r:id="rId16"/>
    <p:sldId id="289" r:id="rId17"/>
    <p:sldId id="267" r:id="rId18"/>
    <p:sldId id="268" r:id="rId19"/>
    <p:sldId id="276" r:id="rId20"/>
    <p:sldId id="269" r:id="rId21"/>
    <p:sldId id="290" r:id="rId22"/>
    <p:sldId id="270" r:id="rId23"/>
    <p:sldId id="291" r:id="rId24"/>
    <p:sldId id="292" r:id="rId25"/>
    <p:sldId id="271" r:id="rId26"/>
    <p:sldId id="273" r:id="rId27"/>
    <p:sldId id="274" r:id="rId28"/>
    <p:sldId id="275" r:id="rId29"/>
    <p:sldId id="282" r:id="rId30"/>
    <p:sldId id="293" r:id="rId31"/>
    <p:sldId id="294" r:id="rId32"/>
    <p:sldId id="295" r:id="rId33"/>
    <p:sldId id="283" r:id="rId34"/>
    <p:sldId id="284" r:id="rId35"/>
    <p:sldId id="296" r:id="rId36"/>
    <p:sldId id="285" r:id="rId37"/>
    <p:sldId id="279" r:id="rId38"/>
    <p:sldId id="280" r:id="rId39"/>
    <p:sldId id="281" r:id="rId40"/>
    <p:sldId id="277" r:id="rId41"/>
    <p:sldId id="297" r:id="rId42"/>
    <p:sldId id="278" r:id="rId43"/>
    <p:sldId id="298" r:id="rId44"/>
    <p:sldId id="300" r:id="rId45"/>
    <p:sldId id="286" r:id="rId46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64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storage_01.startwish.ru/images/45/64/1305/969b2ecd2ca5d09508122520d0bf8d14e363_o.jpg"/>
          <p:cNvPicPr>
            <a:picLocks noChangeAspect="1" noChangeArrowheads="1"/>
          </p:cNvPicPr>
          <p:nvPr/>
        </p:nvPicPr>
        <p:blipFill>
          <a:blip r:embed="rId2" cstate="print"/>
          <a:srcRect r="9538"/>
          <a:stretch>
            <a:fillRect/>
          </a:stretch>
        </p:blipFill>
        <p:spPr bwMode="auto">
          <a:xfrm>
            <a:off x="0" y="-22820"/>
            <a:ext cx="9144000" cy="5708117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55576" y="913284"/>
            <a:ext cx="7772400" cy="280831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15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Всемирный день  моря</a:t>
            </a:r>
            <a:endParaRPr lang="ru-RU" sz="115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47625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28 сентября 2017 года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ovoboi.ru/wallpapers/original/5841.jpg"/>
          <p:cNvPicPr>
            <a:picLocks noChangeAspect="1" noChangeArrowheads="1"/>
          </p:cNvPicPr>
          <p:nvPr/>
        </p:nvPicPr>
        <p:blipFill>
          <a:blip r:embed="rId2" cstate="print"/>
          <a:srcRect r="10000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697260"/>
            <a:ext cx="5976664" cy="4407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Вот оно какое море!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Разноцветно-голубое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Волнами шумящее,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Чайками кричащее,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Чистое, солёное,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Тёплое, рифлёное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 небом обнимается,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Солнцу улыбается!..</a:t>
            </a:r>
          </a:p>
          <a:p>
            <a:pPr algn="r">
              <a:buNone/>
            </a:pPr>
            <a:endParaRPr lang="ru-RU" sz="2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r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Л. </a:t>
            </a: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Зубаненко</a:t>
            </a:r>
            <a:endParaRPr lang="ru-RU" sz="2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henrystrong.files.wordpress.com/2013/05/the-far-blue-planet.jpg"/>
          <p:cNvPicPr>
            <a:picLocks noChangeAspect="1" noChangeArrowheads="1"/>
          </p:cNvPicPr>
          <p:nvPr/>
        </p:nvPicPr>
        <p:blipFill>
          <a:blip r:embed="rId2" cstate="print"/>
          <a:srcRect t="4918" r="11403" b="5614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Наша голубая планета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345332"/>
            <a:ext cx="3826768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Если смотреть из космоса, то кажется, что Земля голубая. Это потому, что значительная ее часть покрыта морями и океанами.</a:t>
            </a:r>
            <a:endParaRPr lang="ru-RU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0722" name="Picture 2" descr="https://cdn-images-1.medium.com/max/2000/1*ft85Qsvlf7DrazZvA0IozQ.png"/>
          <p:cNvPicPr>
            <a:picLocks noChangeAspect="1" noChangeArrowheads="1"/>
          </p:cNvPicPr>
          <p:nvPr/>
        </p:nvPicPr>
        <p:blipFill>
          <a:blip r:embed="rId3" cstate="print"/>
          <a:srcRect l="22408" t="11475" r="22818" b="16394"/>
          <a:stretch>
            <a:fillRect/>
          </a:stretch>
        </p:blipFill>
        <p:spPr bwMode="auto">
          <a:xfrm>
            <a:off x="4355976" y="769268"/>
            <a:ext cx="4499992" cy="44999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documental.su/uploads/posts/2011-08/1314695773_750b85d3f5e1.png"/>
          <p:cNvPicPr>
            <a:picLocks noChangeAspect="1" noChangeArrowheads="1"/>
          </p:cNvPicPr>
          <p:nvPr/>
        </p:nvPicPr>
        <p:blipFill>
          <a:blip r:embed="rId2" cstate="print"/>
          <a:srcRect l="1098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3568" y="1345332"/>
            <a:ext cx="7848872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Жизнь появилась в океане более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3 миллиардов лет назад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 форме клеток, от которых позже произошли маленькие водоросли, производящие кислород, необходимый для развития жизни.</a:t>
            </a:r>
            <a:endParaRPr lang="ru-RU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rulim.org/uploads/posts/2013-05/1367954408_fish_photographs_12.jpg"/>
          <p:cNvPicPr>
            <a:picLocks noChangeAspect="1" noChangeArrowheads="1"/>
          </p:cNvPicPr>
          <p:nvPr/>
        </p:nvPicPr>
        <p:blipFill>
          <a:blip r:embed="rId2" cstate="print"/>
          <a:srcRect b="8473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417340"/>
            <a:ext cx="6851104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Сегодня в океане обитают миллионы живых существ, от планктона до кита.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333v.ru/uploads/50/50017d33702460931dd7c966c6236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Морская вода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2065412"/>
            <a:ext cx="7211144" cy="1235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Морская вода на вкус солёная. 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Она содержит соль и другие минералы.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jiraf.40px.ru/tpl/img/tours/iordania/iordania2.jpg"/>
          <p:cNvPicPr>
            <a:picLocks noChangeAspect="1" noChangeArrowheads="1"/>
          </p:cNvPicPr>
          <p:nvPr/>
        </p:nvPicPr>
        <p:blipFill>
          <a:blip r:embed="rId2" cstate="print"/>
          <a:srcRect l="2204" r="779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561356"/>
            <a:ext cx="6912768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Самая солёная вода – в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Мёртвом море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Из-за того, что вода такая солёная, жизнь в Мёртвом море и его окрестностях почти полностью отсутствует.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diysolarpanelsv.com/images/deep-ocean-clipart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77380"/>
            <a:ext cx="7139136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море чем глубже, тем вода холоднее. Солнечные лучи не способны проникать глубоко в воду, поэтому они лучше прогревают поверхностные слои.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ТЕХПРОМ\Pictures\hello_html_m412daebe.jpg"/>
          <p:cNvPicPr>
            <a:picLocks noChangeAspect="1" noChangeArrowheads="1"/>
          </p:cNvPicPr>
          <p:nvPr/>
        </p:nvPicPr>
        <p:blipFill>
          <a:blip r:embed="rId2" cstate="print"/>
          <a:srcRect t="5878"/>
          <a:stretch>
            <a:fillRect/>
          </a:stretch>
        </p:blipFill>
        <p:spPr bwMode="auto">
          <a:xfrm>
            <a:off x="0" y="0"/>
            <a:ext cx="9144000" cy="573739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74096"/>
            <a:ext cx="8003232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Землю покрывает один большой океан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Мировой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Но он разделен континентами на 4 части. Эти четыре океана: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Тихий, Атлантический, Индийский и Северный Ледовитый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В настоящее время выделяется пятый океан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Южный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(Антарктический).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egaribolov.ru/images/siteimage/opisanie_vodoemov/enciklopediya_okeanov/severniy_ledovitiy_okean/severniy_ledovitiy_okean_photographiy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549524"/>
            <a:ext cx="7931224" cy="2316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Тихий океан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самый большой и самый глубокий из океанов (средняя глубина 4 км).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Северный Ледовитый океан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самый маленький и наименее глубокий (средняя глубина 1 км).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unsuslik.ru/content/img/iWbFKEpxCZIBvYU1.jpg"/>
          <p:cNvPicPr>
            <a:picLocks noChangeAspect="1" noChangeArrowheads="1"/>
          </p:cNvPicPr>
          <p:nvPr/>
        </p:nvPicPr>
        <p:blipFill>
          <a:blip r:embed="rId2" cstate="print"/>
          <a:srcRect t="3496" b="400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18112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Самое глубокое место в океане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Марианский жёлоб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Если бы гору Эверест погрузили в Марианский жёлоб, то от вершины горы до поверхности воды оставалось бы еще около двух километров!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Океаны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35842" name="Picture 2" descr="http://keys.ucoz.lv/_pu/0/306413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3742" y="121196"/>
            <a:ext cx="5764562" cy="5466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mazing-travels.ru/images/Great_Barrier_Reef/great-barrier-reef.jpg"/>
          <p:cNvPicPr>
            <a:picLocks noChangeAspect="1" noChangeArrowheads="1"/>
          </p:cNvPicPr>
          <p:nvPr/>
        </p:nvPicPr>
        <p:blipFill>
          <a:blip r:embed="rId2" cstate="print"/>
          <a:srcRect l="2520" r="5901" b="8421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5332"/>
            <a:ext cx="8147248" cy="3036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Большие скопления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кораллов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мельчайших беспозвоночных животных, формируют коралловые рифы и коралловые острова.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Самый большой коралловый риф находится вблизи северо-восточного побережья Австралии. Он простирается на расстояние 2200 км. 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yandex.ru/collections/picture/cards/59acd9932321f2a3e779f20d/"/>
          <p:cNvPicPr>
            <a:picLocks noChangeAspect="1" noChangeArrowheads="1"/>
          </p:cNvPicPr>
          <p:nvPr/>
        </p:nvPicPr>
        <p:blipFill>
          <a:blip r:embed="rId2" cstate="print"/>
          <a:srcRect b="1991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-gdefon.gallery.world/wallpapers_original/490930_gallery.world.jpg?9b30f88865a6ee068aa988b568d8492f"/>
          <p:cNvPicPr>
            <a:picLocks noChangeAspect="1" noChangeArrowheads="1"/>
          </p:cNvPicPr>
          <p:nvPr/>
        </p:nvPicPr>
        <p:blipFill>
          <a:blip r:embed="rId2" cstate="print"/>
          <a:srcRect r="11259" b="3647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880" y="1333500"/>
            <a:ext cx="8229600" cy="2100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Океан играет важную роль в круговороте воды.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Климат во многом зависит от океанов, которые накапливают солнечное тепло там, где жарко, и переносят его туда, где холодно.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gogetnews.info/uploads/posts/2015-10/1444805887_1221665312_pg3ws016.jpg"/>
          <p:cNvPicPr>
            <a:picLocks noChangeAspect="1" noChangeArrowheads="1"/>
          </p:cNvPicPr>
          <p:nvPr/>
        </p:nvPicPr>
        <p:blipFill>
          <a:blip r:embed="rId2" cstate="print"/>
          <a:srcRect t="1257" b="3338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5332"/>
            <a:ext cx="8013576" cy="2820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 время шторма в океане дуют очень сильные ветры, вызывающие большие волны. Эти волны могут достигать 15 и более метров в высоту.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Самые опасные волны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цунами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– могут быть вызваны землетрясениями или извержениями вулканов.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ocean-media.su/wp-content/uploads/2015/11/05-Nc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605" y="0"/>
            <a:ext cx="9158605" cy="572412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calamara.com/wp-content/uploads/2011/12/plankton-okinawa.jpg"/>
          <p:cNvPicPr>
            <a:picLocks noChangeAspect="1" noChangeArrowheads="1"/>
          </p:cNvPicPr>
          <p:nvPr/>
        </p:nvPicPr>
        <p:blipFill>
          <a:blip r:embed="rId2" cstate="print"/>
          <a:srcRect t="17927" r="151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13284"/>
            <a:ext cx="8640960" cy="3540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Самые многочисленные организмы, живущие в океане – это мельчайшие водоросли и животные,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планктон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Существа, называемые планктоном, настолько малы, что их можно увидеть только под микроскопом.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Ведро морской воды содержит миллионы организмов, составляющих планктон.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g-fotki.yandex.ru/get/6847/257891320.ed/0_1b6118_493030a7_XL.jpg"/>
          <p:cNvPicPr>
            <a:picLocks noChangeAspect="1" noChangeArrowheads="1"/>
          </p:cNvPicPr>
          <p:nvPr/>
        </p:nvPicPr>
        <p:blipFill>
          <a:blip r:embed="rId2" cstate="print"/>
          <a:srcRect t="5900"/>
          <a:stretch>
            <a:fillRect/>
          </a:stretch>
        </p:blipFill>
        <p:spPr bwMode="auto">
          <a:xfrm>
            <a:off x="0" y="0"/>
            <a:ext cx="9144000" cy="573271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633364"/>
            <a:ext cx="7200800" cy="1596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Несмотря на микроскопические размеры планктона, он составляет основу питания морских животных, например, китов.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.zefirka.net/images/2015-01-26/sinij-kit-samoe-bolshoe-sovremennoe-zhivotnoe/sinij-kit-samoe-bolshoe-sovremennoe-zhivotnoe-31.jpg"/>
          <p:cNvPicPr>
            <a:picLocks noChangeAspect="1" noChangeArrowheads="1"/>
          </p:cNvPicPr>
          <p:nvPr/>
        </p:nvPicPr>
        <p:blipFill>
          <a:blip r:embed="rId2" cstate="print"/>
          <a:srcRect l="6738" r="326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7340"/>
            <a:ext cx="7200800" cy="2100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Кстати,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синий кит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самое большое млекопитающее. Он может достигать 30 м в длину и весить 120 тонн. Он равен 7 слонам по длине и 17 слонам по весу!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media2.fdncms.com/sfexaminer/imager/sea-life-aquarium-of-the-bay-hosts-giant-pacific-octopus-week-events-in-ce/u/original/2307650/bigoctopus.jpg"/>
          <p:cNvPicPr>
            <a:picLocks noChangeAspect="1" noChangeArrowheads="1"/>
          </p:cNvPicPr>
          <p:nvPr/>
        </p:nvPicPr>
        <p:blipFill>
          <a:blip r:embed="rId2" cstate="print"/>
          <a:srcRect l="18660" r="5824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921396"/>
            <a:ext cx="7416824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Осьминог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выпускает струю чёрных чернил, чтобы отпугнуть хищников. Затем он стремительно убегает и прячется.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i08.fotocdn.net/s9/163/public_pin_l/340/2284802978.jpg"/>
          <p:cNvPicPr>
            <a:picLocks noChangeAspect="1" noChangeArrowheads="1"/>
          </p:cNvPicPr>
          <p:nvPr/>
        </p:nvPicPr>
        <p:blipFill>
          <a:blip r:embed="rId2" cstate="print"/>
          <a:srcRect b="6297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993404"/>
            <a:ext cx="7787208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Конёк-тряпичник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похож на пучок водорослей. Необычные выросты на теле нужны ему для маскировки.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1.bp.blogspot.com/-6aZgV-fbKlo/TdDSA2W7NPI/AAAAAAAAAUk/Qky9axQFsTU/s1600/6a00d8341bf7f753ef00e54f8777158834-800wi.jpg"/>
          <p:cNvPicPr>
            <a:picLocks noChangeAspect="1" noChangeArrowheads="1"/>
          </p:cNvPicPr>
          <p:nvPr/>
        </p:nvPicPr>
        <p:blipFill>
          <a:blip r:embed="rId2" cstate="print"/>
          <a:srcRect t="10941" b="572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777380"/>
            <a:ext cx="6480720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Морские ежи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защищаются при помощи своих колючек, которые отпугивают хищников, не дают их съесть.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fakty-o.ru/wp-content/uploads/2016/10/fizalia1.jpg"/>
          <p:cNvPicPr>
            <a:picLocks noChangeAspect="1" noChangeArrowheads="1"/>
          </p:cNvPicPr>
          <p:nvPr/>
        </p:nvPicPr>
        <p:blipFill>
          <a:blip r:embed="rId2" cstate="print"/>
          <a:srcRect r="1337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2197596"/>
            <a:ext cx="5832648" cy="1740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Щупальца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медузы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физалии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могут достигать 12 м. При прикосновении к ним можно серьёзно обжечься.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www.lotolion.com/uploads/assets/LOTOTEKA/July_2014/______.jpg"/>
          <p:cNvPicPr>
            <a:picLocks noChangeAspect="1" noChangeArrowheads="1"/>
          </p:cNvPicPr>
          <p:nvPr/>
        </p:nvPicPr>
        <p:blipFill>
          <a:blip r:embed="rId2" cstate="print"/>
          <a:srcRect t="10941" b="572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705372"/>
            <a:ext cx="7272808" cy="1812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Рыбу-клоуна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защищают щупальца морской анемоны. А рыба, в свою очередь, кормит анемону остатками своей еды.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Выживание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hejigsawpuzzles.com/img-puzzle-6251178/Coral-and-Fish-Red-Sea-Egypt"/>
          <p:cNvPicPr>
            <a:picLocks noChangeAspect="1" noChangeArrowheads="1"/>
          </p:cNvPicPr>
          <p:nvPr/>
        </p:nvPicPr>
        <p:blipFill>
          <a:blip r:embed="rId2" cstate="print"/>
          <a:srcRect t="5605"/>
          <a:stretch>
            <a:fillRect/>
          </a:stretch>
        </p:blipFill>
        <p:spPr bwMode="auto">
          <a:xfrm>
            <a:off x="0" y="0"/>
            <a:ext cx="9144001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769268"/>
            <a:ext cx="5472608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морях и океанах обитает около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13000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видов рыб.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.fishki.net/upload/post/201503/27/1480060/3_25.jpg"/>
          <p:cNvPicPr>
            <a:picLocks noChangeAspect="1" noChangeArrowheads="1"/>
          </p:cNvPicPr>
          <p:nvPr/>
        </p:nvPicPr>
        <p:blipFill>
          <a:blip r:embed="rId2" cstate="print"/>
          <a:srcRect l="3378" r="6622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-2282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Морские млекопитающие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217540"/>
            <a:ext cx="8003232" cy="2497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Киты, дельфины и тюлени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 являются рыбами. Они млекопитающие, потому что рождают детенышей и выкармливают их молоком. У них есть легкие, поэтому они должны подниматься на поверхность океана, чтобы дышать воздухом.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g1.goodfon.ru/original/1920x1080/a/38/delfiny-staya-svet-voda-okean.jpg"/>
          <p:cNvPicPr>
            <a:picLocks noChangeAspect="1" noChangeArrowheads="1"/>
          </p:cNvPicPr>
          <p:nvPr/>
        </p:nvPicPr>
        <p:blipFill>
          <a:blip r:embed="rId2" cstate="print"/>
          <a:srcRect l="9641"/>
          <a:stretch>
            <a:fillRect/>
          </a:stretch>
        </p:blipFill>
        <p:spPr bwMode="auto">
          <a:xfrm>
            <a:off x="0" y="0"/>
            <a:ext cx="9180512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Звуки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225652"/>
            <a:ext cx="7859216" cy="1489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Подводный мир не безмолвен. Морские млекопитающие издают звуки, чтобы общаться друг с другом, узнавать, где находится добыча.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orumimage.ru/uploads/20161115/147921773454018236.jpg"/>
          <p:cNvPicPr>
            <a:picLocks noChangeAspect="1" noChangeArrowheads="1"/>
          </p:cNvPicPr>
          <p:nvPr/>
        </p:nvPicPr>
        <p:blipFill>
          <a:blip r:embed="rId2" cstate="print"/>
          <a:srcRect b="234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-2282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 глубинах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984"/>
            <a:ext cx="7787208" cy="1668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 дне океана температура воды не превышает 3 градуса и там очень темно.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Пищи там немного, и поэтому мало обитателей.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ww.firestock.ru/download/s/67el4upp91betab/Fotolia_20042109_Subscription_XXL.jpg"/>
          <p:cNvPicPr>
            <a:picLocks noChangeAspect="1" noChangeArrowheads="1"/>
          </p:cNvPicPr>
          <p:nvPr/>
        </p:nvPicPr>
        <p:blipFill>
          <a:blip r:embed="rId2" cstate="print"/>
          <a:srcRect b="5901"/>
          <a:stretch>
            <a:fillRect/>
          </a:stretch>
        </p:blipFill>
        <p:spPr bwMode="auto">
          <a:xfrm>
            <a:off x="0" y="0"/>
            <a:ext cx="9144000" cy="573809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705372"/>
            <a:ext cx="6696744" cy="1235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Океаны полны сокровищ. На берегу можно найти красивые ракушки.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2" name="Picture 12" descr="https://arhivurokov.ru/videouroki/html/2017/05/14/v_59187a454ca2d/99689506_8.jpeg"/>
          <p:cNvPicPr>
            <a:picLocks noChangeAspect="1" noChangeArrowheads="1"/>
          </p:cNvPicPr>
          <p:nvPr/>
        </p:nvPicPr>
        <p:blipFill>
          <a:blip r:embed="rId2" cstate="print"/>
          <a:srcRect r="15102" b="10570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17340"/>
            <a:ext cx="7211144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Ныряльщики ищут моллюсков, в раковинах которых скрывается жемчуг.</a:t>
            </a:r>
          </a:p>
        </p:txBody>
      </p:sp>
      <p:sp>
        <p:nvSpPr>
          <p:cNvPr id="51202" name="AutoShape 2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4" name="AutoShape 4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6" name="AutoShape 6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8" name="AutoShape 8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10" name="AutoShape 10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fullhdoboi.ru/_ph/6/576615215.jpg"/>
          <p:cNvPicPr>
            <a:picLocks noChangeAspect="1" noChangeArrowheads="1"/>
          </p:cNvPicPr>
          <p:nvPr/>
        </p:nvPicPr>
        <p:blipFill>
          <a:blip r:embed="rId2" cstate="print"/>
          <a:srcRect l="2562" r="6548"/>
          <a:stretch>
            <a:fillRect/>
          </a:stretch>
        </p:blipFill>
        <p:spPr bwMode="auto">
          <a:xfrm>
            <a:off x="0" y="0"/>
            <a:ext cx="9173702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img.joinfo.ua/i/2013/10/525be3f94ff79_image1.jpg"/>
          <p:cNvPicPr>
            <a:picLocks noChangeAspect="1" noChangeArrowheads="1"/>
          </p:cNvPicPr>
          <p:nvPr/>
        </p:nvPicPr>
        <p:blipFill>
          <a:blip r:embed="rId2" cstate="print"/>
          <a:srcRect t="9613" b="6757"/>
          <a:stretch>
            <a:fillRect/>
          </a:stretch>
        </p:blipFill>
        <p:spPr bwMode="auto">
          <a:xfrm>
            <a:off x="0" y="0"/>
            <a:ext cx="9144001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33364"/>
            <a:ext cx="684076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При помощи буровых платформ на поверхность выкачивают нефть и газ, которые затем танкерами или по подводным трубопроводам доставляют на перерабатывающие заводы.</a:t>
            </a:r>
          </a:p>
        </p:txBody>
      </p:sp>
      <p:sp>
        <p:nvSpPr>
          <p:cNvPr id="51202" name="AutoShape 2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4" name="AutoShape 4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6" name="AutoShape 6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8" name="AutoShape 8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10" name="AutoShape 10" descr="http://www.fresher.ru/manager_content/images2/nyryalshhiki-za-zhemchugom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3" grpI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nz1.ru/uploads/posts/2017-02/1486886439_3.jpg"/>
          <p:cNvPicPr>
            <a:picLocks noChangeAspect="1" noChangeArrowheads="1"/>
          </p:cNvPicPr>
          <p:nvPr/>
        </p:nvPicPr>
        <p:blipFill>
          <a:blip r:embed="rId2" cstate="print"/>
          <a:srcRect b="7869"/>
          <a:stretch>
            <a:fillRect/>
          </a:stretch>
        </p:blipFill>
        <p:spPr bwMode="auto">
          <a:xfrm>
            <a:off x="0" y="0"/>
            <a:ext cx="9144000" cy="5734456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273324"/>
            <a:ext cx="6923112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Изучая обломки потерпевших крушение судов, исследователи узнают многое о жизни людей в прежние времена.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arketstrategies.com/blog/wp-content/uploads/2016/11/iStock_34447172_MEDIUM.jpg"/>
          <p:cNvPicPr>
            <a:picLocks noChangeAspect="1" noChangeArrowheads="1"/>
          </p:cNvPicPr>
          <p:nvPr/>
        </p:nvPicPr>
        <p:blipFill>
          <a:blip r:embed="rId2" cstate="print"/>
          <a:srcRect r="1646" b="7908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412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Сокровища в море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849388"/>
            <a:ext cx="7211144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Главное богатство морей и океанов -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рыба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Ежегодно во всех морях Земли рыбаки вылавливают более 70 миллионов тонн рыбы и морепродуктов.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russkaya-moldova.ru/wp-content/uploads/2016/04/1b92843dfff13087069d19c69f7e5a18.jpg"/>
          <p:cNvPicPr>
            <a:picLocks noChangeAspect="1" noChangeArrowheads="1"/>
          </p:cNvPicPr>
          <p:nvPr/>
        </p:nvPicPr>
        <p:blipFill>
          <a:blip r:embed="rId2" cstate="print"/>
          <a:srcRect l="2263" r="11177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xn----8sbiecm6bhdx8i.xn--p1ai/sites/default/files/images/shkolnikam/ecoenergy_4.jpg"/>
          <p:cNvPicPr>
            <a:picLocks noChangeAspect="1" noChangeArrowheads="1"/>
          </p:cNvPicPr>
          <p:nvPr/>
        </p:nvPicPr>
        <p:blipFill>
          <a:blip r:embed="rId2" cstate="print"/>
          <a:srcRect l="1354" r="6338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Энергия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562872"/>
            <a:ext cx="7355160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Учёные ищут разные способы использования энергии волн, приливов и отливов.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ikido-mariel.ru/misc/i/gallery/43230/1951962.jpg"/>
          <p:cNvPicPr>
            <a:picLocks noChangeAspect="1" noChangeArrowheads="1"/>
          </p:cNvPicPr>
          <p:nvPr/>
        </p:nvPicPr>
        <p:blipFill>
          <a:blip r:embed="rId2" cstate="print"/>
          <a:srcRect r="400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493740"/>
            <a:ext cx="8229600" cy="1668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изучения моря океанологи используют как простые приборы, так и новейшие электронные аппараты: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эхолоты, спутники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adurodive.com/wp-content/uploads/2015/12/diver_dolphin-dive.jpg"/>
          <p:cNvPicPr>
            <a:picLocks noChangeAspect="1" noChangeArrowheads="1"/>
          </p:cNvPicPr>
          <p:nvPr/>
        </p:nvPicPr>
        <p:blipFill>
          <a:blip r:embed="rId2" cstate="print"/>
          <a:srcRect t="11360" b="4974"/>
          <a:stretch>
            <a:fillRect/>
          </a:stretch>
        </p:blipFill>
        <p:spPr bwMode="auto">
          <a:xfrm>
            <a:off x="0" y="-22820"/>
            <a:ext cx="9144000" cy="57378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830280"/>
            <a:ext cx="8147248" cy="288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Водолазы выполняют многие работы, связанные со строительством и ремонтом под водой. Они также исследуют морское дно и изучают подводную флору и фауну.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работы на глубине они берут с собой баллоны с воздухом и надевают скафандры.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krasfun.ru/images/2014/1/24cfd_0_f94ac_9895a68f_orig.jpg"/>
          <p:cNvPicPr>
            <a:picLocks noChangeAspect="1" noChangeArrowheads="1"/>
          </p:cNvPicPr>
          <p:nvPr/>
        </p:nvPicPr>
        <p:blipFill>
          <a:blip r:embed="rId2" cstate="print"/>
          <a:srcRect t="7190"/>
          <a:stretch>
            <a:fillRect/>
          </a:stretch>
        </p:blipFill>
        <p:spPr bwMode="auto">
          <a:xfrm>
            <a:off x="0" y="-1"/>
            <a:ext cx="9144000" cy="574165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Изучение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2048" y="985292"/>
            <a:ext cx="8892480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исследования глубин используют спускаемые аппараты –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батискафы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или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батисферы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Для опасных работ на большой глубине посылают специальные аппараты, которые действуют без экипажа.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jodutt.com/wp-content/uploads/2014/12/o-POLLUTED-BEACH-facebook.jpg"/>
          <p:cNvPicPr>
            <a:picLocks noChangeAspect="1" noChangeArrowheads="1"/>
          </p:cNvPicPr>
          <p:nvPr/>
        </p:nvPicPr>
        <p:blipFill>
          <a:blip r:embed="rId2" cstate="print"/>
          <a:srcRect b="6039"/>
          <a:stretch>
            <a:fillRect/>
          </a:stretch>
        </p:blipFill>
        <p:spPr bwMode="auto">
          <a:xfrm>
            <a:off x="0" y="-1"/>
            <a:ext cx="9144000" cy="572789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Загрязнение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6896" y="1549524"/>
            <a:ext cx="8229600" cy="274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Промышленные предприятия сбрасывают ядовитые вещества в реки, которые несут их в море. Морские суда сбрасывают в воду отходы. Загрязнение представляет большую опасность для жизни растений и животных, обитающих в морях и океанах.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elive.com.ua/wp-content/uploads/2013/05/trash18.jpg"/>
          <p:cNvPicPr>
            <a:picLocks noChangeAspect="1" noChangeArrowheads="1"/>
          </p:cNvPicPr>
          <p:nvPr/>
        </p:nvPicPr>
        <p:blipFill>
          <a:blip r:embed="rId2" cstate="print"/>
          <a:srcRect b="2679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ecoportal.info/wp-content/uploads/2016/09/neft-v-okeane.jpg"/>
          <p:cNvPicPr>
            <a:picLocks noChangeAspect="1" noChangeArrowheads="1"/>
          </p:cNvPicPr>
          <p:nvPr/>
        </p:nvPicPr>
        <p:blipFill>
          <a:blip r:embed="rId2" cstate="print"/>
          <a:srcRect b="909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917676"/>
            <a:ext cx="8003232" cy="274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Танкеры, которые терпят крушение, разливают нефть в море. На поверхности воды образуется масляная пленка. Из-за этого могут погибнуть морские птицы и животные. Требуется много времени и труда, чтобы очистить воду и берега от следов нефти.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Загрязнение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2050" name="AutoShape 2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nformsklad.ru/images/post_images/2013/06/22/12/114444797454997_informsklad_ru.jpg"/>
          <p:cNvPicPr>
            <a:picLocks noChangeAspect="1" noChangeArrowheads="1"/>
          </p:cNvPicPr>
          <p:nvPr/>
        </p:nvPicPr>
        <p:blipFill>
          <a:blip r:embed="rId2" cstate="print"/>
          <a:srcRect r="1621" b="649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s://w-dog.net/wallpapers/14/18/467227428360092/heart-spray-clouds-sea-dolphin-sailboats-beach.jpg"/>
          <p:cNvPicPr>
            <a:picLocks noChangeAspect="1" noChangeArrowheads="1"/>
          </p:cNvPicPr>
          <p:nvPr/>
        </p:nvPicPr>
        <p:blipFill>
          <a:blip r:embed="rId2" cstate="print"/>
          <a:srcRect t="625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9348"/>
            <a:ext cx="8507288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Отмечается с 1978 года в целях привлечения внимания общественности к тому, какой невосполнимый ущерб морям и океанам наносят </a:t>
            </a:r>
            <a:r>
              <a:rPr lang="ru-RU" sz="2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перелов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рыбы, загрязнение водоемов и глобальное потепление. </a:t>
            </a:r>
          </a:p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Две наиболее важные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задачи — повышение безопасности на море и предупреждение загрязнения морской 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среды, в частности нефтью.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 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Всемирный день моря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2050" name="AutoShape 2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limonos.ru/uploads/posts/2015-07/14379139122625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voya.ucoz.ru/_ph/18/440868906.jpg"/>
          <p:cNvPicPr>
            <a:picLocks noChangeAspect="1" noChangeArrowheads="1"/>
          </p:cNvPicPr>
          <p:nvPr/>
        </p:nvPicPr>
        <p:blipFill>
          <a:blip r:embed="rId2" cstate="print"/>
          <a:srcRect l="5880" r="4121"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83568" y="1633364"/>
            <a:ext cx="4536504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Море: энциклопедия для детей / пер. с фр. И.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Перегудовой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– Москва : Эгмонт Россия Лтд., 2001. – 124 с. : ил. – (Моя первая энциклопедия).</a:t>
            </a:r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  <a:ea typeface="+mn-ea"/>
                <a:cs typeface="+mn-cs"/>
              </a:rPr>
              <a:t>По материалам книги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027" name="Picture 3" descr="F:\Море\Море книга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796136" y="1129308"/>
            <a:ext cx="2374169" cy="3486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1011</Words>
  <Application>Microsoft Office PowerPoint</Application>
  <PresentationFormat>Экран (16:10)</PresentationFormat>
  <Paragraphs>79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Всемирный день  моря</vt:lpstr>
      <vt:lpstr>Слайд 2</vt:lpstr>
      <vt:lpstr>Наша голубая планета</vt:lpstr>
      <vt:lpstr>Слайд 4</vt:lpstr>
      <vt:lpstr>Слайд 5</vt:lpstr>
      <vt:lpstr>Морская вода</vt:lpstr>
      <vt:lpstr>Слайд 7</vt:lpstr>
      <vt:lpstr>Слайд 8</vt:lpstr>
      <vt:lpstr>Океаны</vt:lpstr>
      <vt:lpstr>Океаны</vt:lpstr>
      <vt:lpstr>Океаны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Выживание</vt:lpstr>
      <vt:lpstr>Выживание</vt:lpstr>
      <vt:lpstr>Выживание</vt:lpstr>
      <vt:lpstr>Выживание</vt:lpstr>
      <vt:lpstr>Выживание</vt:lpstr>
      <vt:lpstr>Слайд 25</vt:lpstr>
      <vt:lpstr>Морские млекопитающие</vt:lpstr>
      <vt:lpstr>Звуки в море</vt:lpstr>
      <vt:lpstr>В глубинах</vt:lpstr>
      <vt:lpstr>Сокровища в море</vt:lpstr>
      <vt:lpstr>Сокровища в море</vt:lpstr>
      <vt:lpstr>Слайд 31</vt:lpstr>
      <vt:lpstr>Сокровища в море</vt:lpstr>
      <vt:lpstr>Сокровища в море</vt:lpstr>
      <vt:lpstr>Сокровища в море</vt:lpstr>
      <vt:lpstr>Слайд 35</vt:lpstr>
      <vt:lpstr>Энергия моря</vt:lpstr>
      <vt:lpstr>Изучение моря</vt:lpstr>
      <vt:lpstr>Изучение моря</vt:lpstr>
      <vt:lpstr>Изучение моря</vt:lpstr>
      <vt:lpstr>Загрязнение моря</vt:lpstr>
      <vt:lpstr>Слайд 41</vt:lpstr>
      <vt:lpstr>Загрязнение моря</vt:lpstr>
      <vt:lpstr>Слайд 43</vt:lpstr>
      <vt:lpstr>Всемирный день моря</vt:lpstr>
      <vt:lpstr>По материалам книги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102</cp:revision>
  <dcterms:created xsi:type="dcterms:W3CDTF">2017-09-27T10:14:47Z</dcterms:created>
  <dcterms:modified xsi:type="dcterms:W3CDTF">2017-09-28T07:45:23Z</dcterms:modified>
</cp:coreProperties>
</file>