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1" r:id="rId5"/>
    <p:sldId id="272" r:id="rId6"/>
    <p:sldId id="269" r:id="rId7"/>
    <p:sldId id="270" r:id="rId8"/>
    <p:sldId id="261" r:id="rId9"/>
    <p:sldId id="260" r:id="rId10"/>
    <p:sldId id="273" r:id="rId11"/>
    <p:sldId id="267" r:id="rId12"/>
    <p:sldId id="276" r:id="rId13"/>
    <p:sldId id="277" r:id="rId14"/>
    <p:sldId id="274" r:id="rId15"/>
    <p:sldId id="278" r:id="rId16"/>
    <p:sldId id="265" r:id="rId17"/>
    <p:sldId id="275" r:id="rId18"/>
    <p:sldId id="268" r:id="rId19"/>
    <p:sldId id="262" r:id="rId20"/>
    <p:sldId id="263" r:id="rId21"/>
    <p:sldId id="264" r:id="rId22"/>
    <p:sldId id="26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hketan.ru/" TargetMode="External"/><Relationship Id="rId7" Type="http://schemas.openxmlformats.org/officeDocument/2006/relationships/hyperlink" Target="http://teatrkukolmariel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ri-tuz.ru/" TargetMode="External"/><Relationship Id="rId5" Type="http://schemas.openxmlformats.org/officeDocument/2006/relationships/hyperlink" Target="http://www.operaballet.net/" TargetMode="External"/><Relationship Id="rId4" Type="http://schemas.openxmlformats.org/officeDocument/2006/relationships/hyperlink" Target="http://rusdramtheatr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88640"/>
            <a:ext cx="6400800" cy="64807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Краткий путеводитель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3" name="Picture 1" descr="C:\Users\e.vaseneva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9069387" cy="2755900"/>
          </a:xfrm>
          <a:prstGeom prst="rect">
            <a:avLst/>
          </a:prstGeom>
          <a:noFill/>
        </p:spPr>
      </p:pic>
      <p:pic>
        <p:nvPicPr>
          <p:cNvPr id="3077" name="Picture 5" descr="http://www.marpravda.ru/upload/iblock/bb8/bb87e2c9bb91c1b7000ac99c01bd4e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88164">
            <a:off x="1051838" y="3768810"/>
            <a:ext cx="4104456" cy="273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9" name="Picture 7" descr="http://prokazan.ru/userfiles/picoriginal/img-20141023164847-1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80472">
            <a:off x="5491910" y="4733560"/>
            <a:ext cx="2579018" cy="1831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http://www.vnd12.ru/uploads/posts/2015-10/1444807130_1444032410_19720206301_dd376a46a5_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36721">
            <a:off x="4701308" y="3297604"/>
            <a:ext cx="2520280" cy="1752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национальный театр драмы имени М.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Шкетана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://schaste.su/wp-content/uploads/2014/12/%D0%9C%D0%B0%D1%80%D0%B8%D0%B9%D1%81%D0%BA%D0%B8%D0%B9-%D0%BD%D0%B0%D1%86%D0%B8%D0%BE%D0%BD%D0%B0%D0%BB%D1%8C%D0%BD%D1%8B%D0%B9-%D1%82%D0%B5%D0%B0%D1%82%D1%80-%D0%B4%D1%80%D0%B0%D0%BC%D1%8B-%D0%B8%D0%BC.-%D0%9C.-%D0%A8%D0%BA%D0%B5%D1%82%D0%B0%D0%BD%D0%B0.jpg?7eb9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7673833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56784" cy="778098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национальный театр драмы имени М.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</a:rPr>
              <a:t>Шкетана</a:t>
            </a:r>
            <a:endParaRPr lang="ru-RU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616" y="1124744"/>
            <a:ext cx="7416824" cy="26208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Старейший театр марийского народа.</a:t>
            </a:r>
          </a:p>
          <a:p>
            <a:pPr marL="0" indent="0">
              <a:buNone/>
            </a:pPr>
            <a:r>
              <a:rPr lang="ru-RU" b="1" dirty="0" smtClean="0"/>
              <a:t>Днем рождения театра считают </a:t>
            </a:r>
            <a:r>
              <a:rPr lang="ru-RU" b="1" dirty="0" smtClean="0">
                <a:solidFill>
                  <a:srgbClr val="C00000"/>
                </a:solidFill>
              </a:rPr>
              <a:t>29 ноября 1919 года.</a:t>
            </a:r>
          </a:p>
          <a:p>
            <a:pPr marL="0" indent="0">
              <a:buNone/>
            </a:pPr>
            <a:r>
              <a:rPr lang="ru-RU" b="1" dirty="0" smtClean="0"/>
              <a:t>В 1998 году Марийский Национальный театр был удостоен Международного театрального приза «Золотая пальма». 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16390" name="Picture 6" descr="http://shketan.ru/images/phocagallery/piece/Kugerge/thumbs/phoca_thumb_l_16.jpg"/>
          <p:cNvPicPr>
            <a:picLocks noChangeAspect="1" noChangeArrowheads="1"/>
          </p:cNvPicPr>
          <p:nvPr/>
        </p:nvPicPr>
        <p:blipFill>
          <a:blip r:embed="rId3" cstate="print"/>
          <a:srcRect t="18539"/>
          <a:stretch>
            <a:fillRect/>
          </a:stretch>
        </p:blipFill>
        <p:spPr bwMode="auto">
          <a:xfrm>
            <a:off x="1835696" y="3789040"/>
            <a:ext cx="5715000" cy="2847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0567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национальный театр драмы имени М.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Шкетана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3131840" y="1556792"/>
            <a:ext cx="3744416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spcBef>
                <a:spcPct val="20000"/>
              </a:spcBef>
            </a:pPr>
            <a:r>
              <a:rPr lang="ru-RU" sz="9800" b="1" dirty="0" smtClean="0"/>
              <a:t>В 1948 г. назван в честь марийского писателя, общественного деятеля, </a:t>
            </a:r>
            <a:r>
              <a:rPr lang="ru-RU" sz="10000" b="1" dirty="0" smtClean="0"/>
              <a:t>основоположника марийской драматургии </a:t>
            </a:r>
            <a:r>
              <a:rPr lang="ru-RU" sz="9800" b="1" dirty="0" smtClean="0">
                <a:solidFill>
                  <a:srgbClr val="C00000"/>
                </a:solidFill>
              </a:rPr>
              <a:t>Якова Павловича </a:t>
            </a:r>
            <a:r>
              <a:rPr lang="ru-RU" sz="9800" b="1" dirty="0" err="1" smtClean="0">
                <a:solidFill>
                  <a:srgbClr val="C00000"/>
                </a:solidFill>
              </a:rPr>
              <a:t>Шкетана</a:t>
            </a:r>
            <a:r>
              <a:rPr lang="ru-RU" sz="9800" b="1" dirty="0" smtClean="0">
                <a:solidFill>
                  <a:srgbClr val="C00000"/>
                </a:solidFill>
              </a:rPr>
              <a:t> </a:t>
            </a:r>
            <a:r>
              <a:rPr lang="ru-RU" sz="10000" b="1" dirty="0" smtClean="0"/>
              <a:t>(Я.П. </a:t>
            </a:r>
            <a:r>
              <a:rPr lang="ru-RU" sz="10000" b="1" dirty="0" err="1" smtClean="0"/>
              <a:t>Майорова</a:t>
            </a:r>
            <a:r>
              <a:rPr lang="ru-RU" sz="10000" b="1" dirty="0" smtClean="0"/>
              <a:t>) (</a:t>
            </a:r>
            <a:r>
              <a:rPr lang="ru-RU" sz="9800" b="1" dirty="0" smtClean="0"/>
              <a:t>1898 - 1937).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755576" y="5085184"/>
            <a:ext cx="6264696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spcBef>
                <a:spcPct val="20000"/>
              </a:spcBef>
            </a:pPr>
            <a:r>
              <a:rPr lang="ru-RU" sz="9800" b="1" dirty="0" smtClean="0"/>
              <a:t>М. </a:t>
            </a:r>
            <a:r>
              <a:rPr lang="ru-RU" sz="9800" b="1" dirty="0" err="1" smtClean="0"/>
              <a:t>Шкетан</a:t>
            </a:r>
            <a:r>
              <a:rPr lang="ru-RU" sz="9800" b="1" dirty="0" smtClean="0"/>
              <a:t> занимался литературным творчеством с 1919 года. При жизни было опубликовано </a:t>
            </a:r>
            <a:r>
              <a:rPr lang="ru-RU" sz="10000" b="1" dirty="0" smtClean="0"/>
              <a:t>7 книг рассказов и 5 пьес.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2" name="Picture 4" descr="http://parlament.mari.ru/2015/03/DSC_0661.jpg"/>
          <p:cNvPicPr>
            <a:picLocks noChangeAspect="1" noChangeArrowheads="1"/>
          </p:cNvPicPr>
          <p:nvPr/>
        </p:nvPicPr>
        <p:blipFill>
          <a:blip r:embed="rId3" cstate="print"/>
          <a:srcRect l="13123" r="25767"/>
          <a:stretch>
            <a:fillRect/>
          </a:stretch>
        </p:blipFill>
        <p:spPr bwMode="auto">
          <a:xfrm>
            <a:off x="6839744" y="1484784"/>
            <a:ext cx="2304256" cy="5373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4" name="Picture 6" descr="Shketan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971600" y="1412776"/>
            <a:ext cx="1990725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hketan.ru/images/phocagallery/piece/LuchsheeLekarstvo/thumbs/phoca_thumb_l_5.jpg"/>
          <p:cNvPicPr>
            <a:picLocks noChangeAspect="1" noChangeArrowheads="1"/>
          </p:cNvPicPr>
          <p:nvPr/>
        </p:nvPicPr>
        <p:blipFill>
          <a:blip r:embed="rId3" cstate="print"/>
          <a:srcRect t="7692"/>
          <a:stretch>
            <a:fillRect/>
          </a:stretch>
        </p:blipFill>
        <p:spPr bwMode="auto">
          <a:xfrm>
            <a:off x="4427984" y="1196752"/>
            <a:ext cx="4219060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0567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национальный театр драмы имени М.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Шкетана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9700" name="Picture 4" descr="http://shketan.ru/images/phocagallery/piece/OrienMelna/thumbs/phoca_thumb_l_1.jpg"/>
          <p:cNvPicPr>
            <a:picLocks noChangeAspect="1" noChangeArrowheads="1"/>
          </p:cNvPicPr>
          <p:nvPr/>
        </p:nvPicPr>
        <p:blipFill>
          <a:blip r:embed="rId4" cstate="print"/>
          <a:srcRect t="6723" b="12595"/>
          <a:stretch>
            <a:fillRect/>
          </a:stretch>
        </p:blipFill>
        <p:spPr bwMode="auto">
          <a:xfrm>
            <a:off x="2267744" y="3933056"/>
            <a:ext cx="5217652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702" name="Picture 6" descr="http://shketan.ru/images/phocagallery/piece/Shketan/thumbs/phoca_thumb_l_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1" y="1196751"/>
            <a:ext cx="3344889" cy="2592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Академический русский театр драмы имени Георгия Константинова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http://forum.nashtransport.ru/uploads/1308950302/gallery_2996_1607_486178.jpg"/>
          <p:cNvPicPr>
            <a:picLocks noChangeAspect="1" noChangeArrowheads="1"/>
          </p:cNvPicPr>
          <p:nvPr/>
        </p:nvPicPr>
        <p:blipFill>
          <a:blip r:embed="rId3" cstate="print"/>
          <a:srcRect t="5405"/>
          <a:stretch>
            <a:fillRect/>
          </a:stretch>
        </p:blipFill>
        <p:spPr bwMode="auto">
          <a:xfrm>
            <a:off x="1043608" y="1412776"/>
            <a:ext cx="7344816" cy="52108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056784" cy="85010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Академический русский театр драмы имени Георгия Константинова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616" y="1196752"/>
            <a:ext cx="7416824" cy="26208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Год основания – </a:t>
            </a:r>
            <a:r>
              <a:rPr lang="ru-RU" b="1" dirty="0" smtClean="0">
                <a:solidFill>
                  <a:srgbClr val="C00000"/>
                </a:solidFill>
              </a:rPr>
              <a:t>1919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Театр знакомит зрителя с лучшими образцами русской и зарубежной, классической и современной драматургии. 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16388" name="Picture 4" descr="http://rusdramtheatre.ru/upl_pct/cnt_pct/175629_160112.jpg"/>
          <p:cNvPicPr>
            <a:picLocks noChangeAspect="1" noChangeArrowheads="1"/>
          </p:cNvPicPr>
          <p:nvPr/>
        </p:nvPicPr>
        <p:blipFill>
          <a:blip r:embed="rId3" cstate="print"/>
          <a:srcRect l="2657" r="2570"/>
          <a:stretch>
            <a:fillRect/>
          </a:stretch>
        </p:blipFill>
        <p:spPr bwMode="auto">
          <a:xfrm>
            <a:off x="827584" y="4005064"/>
            <a:ext cx="7971891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nec.m-necropol.ru/konstantinov-gv1.jpg"/>
          <p:cNvPicPr>
            <a:picLocks noChangeAspect="1" noChangeArrowheads="1"/>
          </p:cNvPicPr>
          <p:nvPr/>
        </p:nvPicPr>
        <p:blipFill>
          <a:blip r:embed="rId3" cstate="print"/>
          <a:srcRect l="5946" r="37582"/>
          <a:stretch>
            <a:fillRect/>
          </a:stretch>
        </p:blipFill>
        <p:spPr bwMode="auto">
          <a:xfrm>
            <a:off x="7020272" y="1556792"/>
            <a:ext cx="2123728" cy="5312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0567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Академический русский театр драмы имени Георгия Константинова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386" name="Picture 2" descr="http://rusdramtheatre.ru/upl_pct/cnt_pct/210507_200112.jpg"/>
          <p:cNvPicPr>
            <a:picLocks noChangeAspect="1" noChangeArrowheads="1"/>
          </p:cNvPicPr>
          <p:nvPr/>
        </p:nvPicPr>
        <p:blipFill>
          <a:blip r:embed="rId4" cstate="print"/>
          <a:srcRect r="6638"/>
          <a:stretch>
            <a:fillRect/>
          </a:stretch>
        </p:blipFill>
        <p:spPr bwMode="auto">
          <a:xfrm>
            <a:off x="827584" y="1556792"/>
            <a:ext cx="2304256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Содержимое 3"/>
          <p:cNvSpPr txBox="1">
            <a:spLocks/>
          </p:cNvSpPr>
          <p:nvPr/>
        </p:nvSpPr>
        <p:spPr>
          <a:xfrm>
            <a:off x="3275856" y="1556792"/>
            <a:ext cx="3960440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spcBef>
                <a:spcPct val="20000"/>
              </a:spcBef>
            </a:pPr>
            <a:r>
              <a:rPr lang="ru-RU" sz="9800" b="1" dirty="0" smtClean="0"/>
              <a:t>В 1994 г. назван в честь народного артиста Российской Федерации, заслуженного деятеля искусств РСФСР, лауреата Государственной премии МАССР </a:t>
            </a:r>
            <a:r>
              <a:rPr lang="ru-RU" sz="9800" b="1" dirty="0" smtClean="0">
                <a:solidFill>
                  <a:srgbClr val="C00000"/>
                </a:solidFill>
              </a:rPr>
              <a:t>Георгия Викторовича Константинова </a:t>
            </a:r>
            <a:r>
              <a:rPr lang="ru-RU" sz="9800" b="1" dirty="0" smtClean="0"/>
              <a:t>(1924 - 1994).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899592" y="5517232"/>
            <a:ext cx="5976664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spcBef>
                <a:spcPct val="20000"/>
              </a:spcBef>
            </a:pPr>
            <a:r>
              <a:rPr lang="ru-RU" sz="9800" b="1" dirty="0" smtClean="0"/>
              <a:t>Г.В. Константинов проработал, в т.ч. был главным режиссером театра с 1964 по 1994 год.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tamdaleko.ru/wp-content/uploads/2013/06/04.06.13_yoshkar-ola_main_part2_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1746" name="Picture 2" descr="http://static.7x7-journal.ru/filestorage/2014-06-24/91743_doc1510083_310128267.jpg"/>
          <p:cNvPicPr>
            <a:picLocks noChangeAspect="1" noChangeArrowheads="1"/>
          </p:cNvPicPr>
          <p:nvPr/>
        </p:nvPicPr>
        <p:blipFill>
          <a:blip r:embed="rId3" cstate="print"/>
          <a:srcRect b="11219"/>
          <a:stretch>
            <a:fillRect/>
          </a:stretch>
        </p:blipFill>
        <p:spPr bwMode="auto">
          <a:xfrm>
            <a:off x="899592" y="1700808"/>
            <a:ext cx="7911049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8367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99592" y="1052736"/>
            <a:ext cx="8064896" cy="24482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В </a:t>
            </a:r>
            <a:r>
              <a:rPr lang="ru-RU" b="1" dirty="0" smtClean="0">
                <a:solidFill>
                  <a:srgbClr val="C00000"/>
                </a:solidFill>
              </a:rPr>
              <a:t>1968 </a:t>
            </a:r>
            <a:r>
              <a:rPr lang="ru-RU" b="1" dirty="0" smtClean="0"/>
              <a:t>году на базе Марийского драматического театра им. М. </a:t>
            </a:r>
            <a:r>
              <a:rPr lang="ru-RU" b="1" dirty="0" err="1" smtClean="0"/>
              <a:t>Шкетана</a:t>
            </a:r>
            <a:r>
              <a:rPr lang="ru-RU" b="1" dirty="0" smtClean="0"/>
              <a:t> в Марийской АССР был создан музыкально-драматический театр. </a:t>
            </a:r>
          </a:p>
          <a:p>
            <a:pPr marL="0" indent="0">
              <a:buNone/>
            </a:pPr>
            <a:r>
              <a:rPr lang="ru-RU" b="1" dirty="0" smtClean="0"/>
              <a:t>В </a:t>
            </a:r>
            <a:r>
              <a:rPr lang="ru-RU" b="1" dirty="0" smtClean="0">
                <a:solidFill>
                  <a:srgbClr val="C00000"/>
                </a:solidFill>
              </a:rPr>
              <a:t>1969</a:t>
            </a:r>
            <a:r>
              <a:rPr lang="ru-RU" b="1" dirty="0" smtClean="0"/>
              <a:t> году театр открывался постановкой первой национальной оперы </a:t>
            </a:r>
            <a:r>
              <a:rPr lang="ru-RU" b="1" dirty="0" smtClean="0">
                <a:solidFill>
                  <a:srgbClr val="C00000"/>
                </a:solidFill>
              </a:rPr>
              <a:t>«Акпатыр» Эрика </a:t>
            </a:r>
            <a:r>
              <a:rPr lang="ru-RU" b="1" dirty="0" err="1" smtClean="0">
                <a:solidFill>
                  <a:srgbClr val="C00000"/>
                </a:solidFill>
              </a:rPr>
              <a:t>Сапаева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/>
              <a:t>по мотивам произведения С.Г. </a:t>
            </a:r>
            <a:r>
              <a:rPr lang="ru-RU" b="1" dirty="0" err="1" smtClean="0"/>
              <a:t>Чавайна</a:t>
            </a:r>
            <a:r>
              <a:rPr lang="ru-RU" b="1" dirty="0" smtClean="0"/>
              <a:t>.</a:t>
            </a:r>
          </a:p>
        </p:txBody>
      </p:sp>
      <p:pic>
        <p:nvPicPr>
          <p:cNvPr id="24578" name="Picture 2" descr="Акпатыр"/>
          <p:cNvPicPr>
            <a:picLocks noChangeAspect="1" noChangeArrowheads="1"/>
          </p:cNvPicPr>
          <p:nvPr/>
        </p:nvPicPr>
        <p:blipFill>
          <a:blip r:embed="rId3" cstate="print"/>
          <a:srcRect t="19721"/>
          <a:stretch>
            <a:fillRect/>
          </a:stretch>
        </p:blipFill>
        <p:spPr bwMode="auto">
          <a:xfrm>
            <a:off x="1835696" y="3501008"/>
            <a:ext cx="6015236" cy="3209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0567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3779912" y="1340768"/>
            <a:ext cx="4824536" cy="33123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Bef>
                <a:spcPct val="20000"/>
              </a:spcBef>
            </a:pPr>
            <a:r>
              <a:rPr lang="ru-RU" sz="2700" b="1" dirty="0" smtClean="0"/>
              <a:t>В 1994 г. Марийский музыкальный театр был переименован в Марийский государственный театр оперы и балета, тогда же он получил имя выдающегося марийского композитора </a:t>
            </a:r>
            <a:r>
              <a:rPr lang="ru-RU" sz="2700" b="1" dirty="0" smtClean="0">
                <a:solidFill>
                  <a:srgbClr val="C00000"/>
                </a:solidFill>
              </a:rPr>
              <a:t>Эрика </a:t>
            </a:r>
            <a:r>
              <a:rPr lang="ru-RU" sz="2700" b="1" dirty="0" err="1" smtClean="0">
                <a:solidFill>
                  <a:srgbClr val="C00000"/>
                </a:solidFill>
              </a:rPr>
              <a:t>Сапаева</a:t>
            </a:r>
            <a:r>
              <a:rPr lang="ru-RU" sz="2700" b="1" dirty="0" smtClean="0">
                <a:solidFill>
                  <a:srgbClr val="C00000"/>
                </a:solidFill>
              </a:rPr>
              <a:t> </a:t>
            </a:r>
            <a:r>
              <a:rPr lang="ru-RU" sz="2700" b="1" dirty="0" smtClean="0"/>
              <a:t>(1932 - 1963). </a:t>
            </a: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1115616" y="4581128"/>
            <a:ext cx="7560840" cy="227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ru-RU" sz="2700" b="1" dirty="0" smtClean="0"/>
              <a:t>Э. </a:t>
            </a:r>
            <a:r>
              <a:rPr lang="ru-RU" sz="2700" b="1" dirty="0" err="1" smtClean="0"/>
              <a:t>Сапаев</a:t>
            </a:r>
            <a:r>
              <a:rPr lang="ru-RU" sz="2700" b="1" dirty="0" smtClean="0"/>
              <a:t> - автор первой марийской оперы «Акпатыр» (премьера состоялась 5 апреля 1963 в Йошкар-Оле), симфонических, камерно-инструментальных, вокальных произведений, музыки к спектаклям и песен.</a:t>
            </a:r>
            <a:endParaRPr lang="ru-RU" sz="2700" b="1" dirty="0"/>
          </a:p>
        </p:txBody>
      </p:sp>
      <p:pic>
        <p:nvPicPr>
          <p:cNvPr id="32770" name="Picture 2" descr="Сапаев Эрик Никит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340768"/>
            <a:ext cx="2232248" cy="3043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920880" cy="10081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230425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24 июня 2014 года </a:t>
            </a:r>
            <a:r>
              <a:rPr lang="ru-RU" b="1" dirty="0" smtClean="0"/>
              <a:t>было торжественно открыто новое здание Марийского государственного театра оперы и балета им. Э. </a:t>
            </a:r>
            <a:r>
              <a:rPr lang="ru-RU" b="1" dirty="0" err="1" smtClean="0"/>
              <a:t>Сапаева</a:t>
            </a:r>
            <a:r>
              <a:rPr lang="ru-RU" b="1" dirty="0" smtClean="0"/>
              <a:t> (на ул. Пушкина).</a:t>
            </a:r>
          </a:p>
          <a:p>
            <a:pPr marL="0" indent="0">
              <a:buNone/>
            </a:pPr>
            <a:r>
              <a:rPr lang="ru-RU" b="1" dirty="0" smtClean="0"/>
              <a:t>По оснащению это один из лучших театров России.</a:t>
            </a:r>
          </a:p>
        </p:txBody>
      </p:sp>
      <p:pic>
        <p:nvPicPr>
          <p:cNvPr id="35842" name="Picture 2" descr="http://www.trip2rus.ru/sites/default/files/images/events/mariy_el_teat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68960"/>
            <a:ext cx="5112568" cy="3448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4" name="Picture 4" descr="http://www.operaballet.net/content/files/photoalbums/194/image.image36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068960"/>
            <a:ext cx="2304256" cy="3452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04856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22" name="Picture 2" descr="https://qa2.relaxup.ru/media/upload/26382/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9144000" cy="5143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Жизель"/>
          <p:cNvPicPr>
            <a:picLocks noChangeAspect="1" noChangeArrowheads="1"/>
          </p:cNvPicPr>
          <p:nvPr/>
        </p:nvPicPr>
        <p:blipFill>
          <a:blip r:embed="rId3" cstate="print"/>
          <a:srcRect l="3201" t="11788" r="3195" b="11592"/>
          <a:stretch>
            <a:fillRect/>
          </a:stretch>
        </p:blipFill>
        <p:spPr bwMode="auto">
          <a:xfrm>
            <a:off x="4572000" y="4221088"/>
            <a:ext cx="4211960" cy="22918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20" name="Picture 4" descr="Травиа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149080"/>
            <a:ext cx="3528392" cy="2352262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920880" cy="10081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Марийский государственный театр оперы и балета имени Э.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Сапаева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4818" name="Picture 2" descr="Лебединое озер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1340768"/>
            <a:ext cx="5472608" cy="3227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Республиканский театр кукол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556" name="Picture 4" descr="http://ic.pics.livejournal.com/vehcayrog/65519455/387704/387704_original.jpg"/>
          <p:cNvPicPr>
            <a:picLocks noChangeAspect="1" noChangeArrowheads="1"/>
          </p:cNvPicPr>
          <p:nvPr/>
        </p:nvPicPr>
        <p:blipFill>
          <a:blip r:embed="rId3" cstate="print"/>
          <a:srcRect r="4078"/>
          <a:stretch>
            <a:fillRect/>
          </a:stretch>
        </p:blipFill>
        <p:spPr bwMode="auto">
          <a:xfrm>
            <a:off x="827584" y="980728"/>
            <a:ext cx="8015677" cy="5570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Республиканский театр кукол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764704"/>
            <a:ext cx="8064896" cy="21602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Основан в </a:t>
            </a:r>
            <a:r>
              <a:rPr lang="ru-RU" b="1" dirty="0" smtClean="0">
                <a:solidFill>
                  <a:srgbClr val="C00000"/>
                </a:solidFill>
              </a:rPr>
              <a:t>1942</a:t>
            </a:r>
            <a:r>
              <a:rPr lang="ru-RU" b="1" dirty="0" smtClean="0"/>
              <a:t> году. </a:t>
            </a:r>
          </a:p>
          <a:p>
            <a:pPr marL="0" indent="0">
              <a:buNone/>
            </a:pPr>
            <a:r>
              <a:rPr lang="ru-RU" b="1" dirty="0" smtClean="0"/>
              <a:t>Спектакли играются на русском и марийском языках.</a:t>
            </a:r>
          </a:p>
          <a:p>
            <a:pPr marL="0" indent="0">
              <a:buNone/>
            </a:pPr>
            <a:r>
              <a:rPr lang="ru-RU" b="1" dirty="0" smtClean="0"/>
              <a:t>С 1989 года театр располагался в здании на берегу Малой </a:t>
            </a:r>
            <a:r>
              <a:rPr lang="ru-RU" b="1" dirty="0" err="1" smtClean="0"/>
              <a:t>Кокшаги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В </a:t>
            </a:r>
            <a:r>
              <a:rPr lang="ru-RU" b="1" dirty="0" smtClean="0">
                <a:solidFill>
                  <a:srgbClr val="C00000"/>
                </a:solidFill>
              </a:rPr>
              <a:t>сентябре 2014 года </a:t>
            </a:r>
            <a:r>
              <a:rPr lang="ru-RU" b="1" dirty="0" smtClean="0"/>
              <a:t>театр переехал в новое здание на Патриаршей площади.</a:t>
            </a:r>
          </a:p>
        </p:txBody>
      </p:sp>
      <p:pic>
        <p:nvPicPr>
          <p:cNvPr id="23554" name="Picture 2" descr="http://img-fotki.yandex.ru/get/9112/137174731.3b/0_cba07_84d379f3_XL.jpg"/>
          <p:cNvPicPr>
            <a:picLocks noChangeAspect="1" noChangeArrowheads="1"/>
          </p:cNvPicPr>
          <p:nvPr/>
        </p:nvPicPr>
        <p:blipFill>
          <a:blip r:embed="rId3" cstate="print"/>
          <a:srcRect t="4473" b="6060"/>
          <a:stretch>
            <a:fillRect/>
          </a:stretch>
        </p:blipFill>
        <p:spPr bwMode="auto">
          <a:xfrm>
            <a:off x="1475656" y="2996952"/>
            <a:ext cx="6120680" cy="3696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Республиканский театр кукол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5602" name="Picture 2" descr="http://teatrkukolmariel.ru/images/phocagallery/piece/aibolit/thumbs/phoca_thumb_l_aibolit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836712"/>
            <a:ext cx="3840426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04" name="Picture 4" descr="http://teatrkukolmariel.ru/images/phocagallery/piece/puh/thumbs/phoca_thumb_l_pu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836712"/>
            <a:ext cx="3816424" cy="2546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06" name="Picture 6" descr="http://teatrkukolmariel.ru/images/phocagallery/piece/redhat/thumbs/phoca_thumb_l_krshapka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73016"/>
            <a:ext cx="3816424" cy="2544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10" name="Picture 10" descr="http://teatrkukolmariel.ru/images/phocagallery/piece/emela/thumbs/phoca_thumb_l_emela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3573016"/>
            <a:ext cx="3816424" cy="2546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tamdaleko.ru/wp-content/uploads/2013/06/04.06.13_yoshkar-ola_main_part2_027.jpg"/>
          <p:cNvPicPr>
            <a:picLocks noChangeAspect="1" noChangeArrowheads="1"/>
          </p:cNvPicPr>
          <p:nvPr/>
        </p:nvPicPr>
        <p:blipFill>
          <a:blip r:embed="rId3" cstate="print"/>
          <a:srcRect l="6694" t="8239" b="8196"/>
          <a:stretch>
            <a:fillRect/>
          </a:stretch>
        </p:blipFill>
        <p:spPr bwMode="auto">
          <a:xfrm>
            <a:off x="1043608" y="1484784"/>
            <a:ext cx="7611369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11560" y="18864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Марийский республиканский театр-центр для детей и молодёжи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43608" y="980728"/>
            <a:ext cx="7848872" cy="26208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Создан в </a:t>
            </a:r>
            <a:r>
              <a:rPr lang="ru-RU" b="1" dirty="0" smtClean="0">
                <a:solidFill>
                  <a:srgbClr val="C00000"/>
                </a:solidFill>
              </a:rPr>
              <a:t>1991</a:t>
            </a:r>
            <a:r>
              <a:rPr lang="ru-RU" b="1" dirty="0" smtClean="0"/>
              <a:t> году под руководством режиссера Олега </a:t>
            </a:r>
            <a:r>
              <a:rPr lang="ru-RU" b="1" dirty="0" err="1" smtClean="0"/>
              <a:t>Иркабаева</a:t>
            </a:r>
            <a:r>
              <a:rPr lang="ru-RU" b="1" dirty="0" smtClean="0"/>
              <a:t>. </a:t>
            </a:r>
          </a:p>
          <a:p>
            <a:pPr marL="0" indent="0">
              <a:buNone/>
            </a:pPr>
            <a:r>
              <a:rPr lang="ru-RU" b="1" dirty="0" smtClean="0"/>
              <a:t>Ставятся спектакли по пьесам классиков марийской и русской литературы, зарубежных авторов.</a:t>
            </a:r>
          </a:p>
          <a:p>
            <a:pPr marL="0" indent="0">
              <a:buNone/>
            </a:pPr>
            <a:r>
              <a:rPr lang="ru-RU" b="1" dirty="0" smtClean="0"/>
              <a:t>Спектакли играются на русском и марийском языках.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Марийский театр юного зрителя</a:t>
            </a:r>
          </a:p>
        </p:txBody>
      </p:sp>
      <p:pic>
        <p:nvPicPr>
          <p:cNvPr id="20482" name="Picture 2" descr="Алвар и т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861048"/>
            <a:ext cx="7668344" cy="2803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й, кай,Йыванла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73016"/>
            <a:ext cx="7920880" cy="2896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Вишнёвый са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2656"/>
            <a:ext cx="7920880" cy="28960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Театры в «сети»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59632" y="1340768"/>
            <a:ext cx="748883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Марийский театр драмы </a:t>
            </a:r>
            <a:r>
              <a:rPr lang="en-US" sz="2800" dirty="0" smtClean="0">
                <a:solidFill>
                  <a:srgbClr val="C00000"/>
                </a:solidFill>
                <a:hlinkClick r:id="rId3"/>
              </a:rPr>
              <a:t>http://shketan.ru/</a:t>
            </a:r>
            <a:endParaRPr lang="ru-RU" sz="28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Русский драматический театр </a:t>
            </a:r>
            <a:r>
              <a:rPr lang="en-US" sz="2800" dirty="0" smtClean="0">
                <a:solidFill>
                  <a:srgbClr val="C00000"/>
                </a:solidFill>
                <a:hlinkClick r:id="rId4"/>
              </a:rPr>
              <a:t>http://rusdramtheatre.ru/</a:t>
            </a:r>
            <a:endParaRPr lang="ru-RU" sz="28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Театр оперы и балета имени Э. </a:t>
            </a:r>
            <a:r>
              <a:rPr lang="ru-RU" sz="2800" b="1" dirty="0" err="1" smtClean="0">
                <a:solidFill>
                  <a:srgbClr val="C00000"/>
                </a:solidFill>
              </a:rPr>
              <a:t>Сапаева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hlinkClick r:id="rId5"/>
              </a:rPr>
              <a:t>http://www.operaballet.net/</a:t>
            </a:r>
            <a:endParaRPr lang="ru-RU" sz="28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Театр юного зрителя </a:t>
            </a:r>
            <a:r>
              <a:rPr lang="en-US" sz="2800" dirty="0" smtClean="0">
                <a:hlinkClick r:id="rId6"/>
              </a:rPr>
              <a:t>http://mari-tuz.ru/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Кукольный театр </a:t>
            </a:r>
            <a:r>
              <a:rPr lang="en-US" sz="2800" dirty="0" smtClean="0">
                <a:hlinkClick r:id="rId7"/>
              </a:rPr>
              <a:t>http://teatrkukolmariel.ru/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465</Words>
  <Application>Microsoft Office PowerPoint</Application>
  <PresentationFormat>Экран (4:3)</PresentationFormat>
  <Paragraphs>51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Марийский национальный театр драмы имени М. Шкетана</vt:lpstr>
      <vt:lpstr>Марийский национальный театр драмы имени М. Шкетана</vt:lpstr>
      <vt:lpstr>Марийский национальный театр драмы имени М. Шкетана</vt:lpstr>
      <vt:lpstr>Марийский национальный театр драмы имени М. Шкетана</vt:lpstr>
      <vt:lpstr>Академический русский театр драмы имени Георгия Константинова</vt:lpstr>
      <vt:lpstr>Академический русский театр драмы имени Георгия Константинова</vt:lpstr>
      <vt:lpstr>Академический русский театр драмы имени Георгия Константинова</vt:lpstr>
      <vt:lpstr>Слайд 9</vt:lpstr>
      <vt:lpstr>Марийский государственный театр оперы и балета имени Э. Сапаева</vt:lpstr>
      <vt:lpstr>Марийский государственный театр оперы и балета имени Э. Сапаева</vt:lpstr>
      <vt:lpstr>Марийский государственный театр оперы и балета имени Э. Сапаева</vt:lpstr>
      <vt:lpstr>Марийский государственный театр оперы и балета имени Э. Сапаева</vt:lpstr>
      <vt:lpstr>Марийский государственный театр оперы и балета имени Э. Сапаева</vt:lpstr>
      <vt:lpstr>Марийский государственный театр оперы и балета имени Э. Сапаева</vt:lpstr>
      <vt:lpstr>Республиканский театр кукол</vt:lpstr>
      <vt:lpstr>Республиканский театр кукол</vt:lpstr>
      <vt:lpstr>Республиканский театр кукол</vt:lpstr>
      <vt:lpstr>Слайд 19</vt:lpstr>
      <vt:lpstr>Слайд 20</vt:lpstr>
      <vt:lpstr>Слайд 21</vt:lpstr>
      <vt:lpstr>Театры в «сети»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36</cp:revision>
  <dcterms:created xsi:type="dcterms:W3CDTF">2015-11-27T07:44:12Z</dcterms:created>
  <dcterms:modified xsi:type="dcterms:W3CDTF">2016-03-26T15:57:07Z</dcterms:modified>
</cp:coreProperties>
</file>