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9" r:id="rId3"/>
    <p:sldId id="257" r:id="rId4"/>
    <p:sldId id="268" r:id="rId5"/>
    <p:sldId id="286" r:id="rId6"/>
    <p:sldId id="290" r:id="rId7"/>
    <p:sldId id="259" r:id="rId8"/>
    <p:sldId id="269" r:id="rId9"/>
    <p:sldId id="287" r:id="rId10"/>
    <p:sldId id="288" r:id="rId11"/>
    <p:sldId id="280" r:id="rId12"/>
    <p:sldId id="281" r:id="rId13"/>
    <p:sldId id="282" r:id="rId14"/>
    <p:sldId id="261" r:id="rId15"/>
    <p:sldId id="270" r:id="rId16"/>
    <p:sldId id="285" r:id="rId17"/>
    <p:sldId id="277" r:id="rId18"/>
    <p:sldId id="279" r:id="rId19"/>
    <p:sldId id="278" r:id="rId20"/>
    <p:sldId id="284" r:id="rId21"/>
    <p:sldId id="267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4262B-0FEF-42DF-AEC2-ABD740024757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52C25-E6CA-46BB-A3D0-943FF9431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4704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051.bmp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204"/>
          <a:stretch>
            <a:fillRect/>
          </a:stretch>
        </p:blipFill>
        <p:spPr>
          <a:xfrm>
            <a:off x="107503" y="0"/>
            <a:ext cx="3816425" cy="5143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3000378"/>
            <a:ext cx="4471974" cy="13144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О героях Великой Отечественной войны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811" y="642925"/>
            <a:ext cx="48889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Для подвига </a:t>
            </a:r>
          </a:p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забвенья нет…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Васенева\Для подвига забвенья нет\неизвестный солдат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483" b="6402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548" y="123478"/>
            <a:ext cx="8136904" cy="64122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000" b="1" i="1" dirty="0" smtClean="0"/>
              <a:t>«Герой </a:t>
            </a:r>
            <a:r>
              <a:rPr lang="ru-RU" sz="2000" b="1" i="1" dirty="0"/>
              <a:t>— человек, который в решительный момент делает то, что нужно делать в интересах человеческого </a:t>
            </a:r>
            <a:r>
              <a:rPr lang="ru-RU" sz="2000" b="1" i="1" dirty="0" smtClean="0"/>
              <a:t>общества»        </a:t>
            </a:r>
            <a:r>
              <a:rPr lang="ru-RU" sz="2000" dirty="0" smtClean="0"/>
              <a:t>(Ю. Фучик)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5816387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МАТРОСОВ Александр Матвеевич </a:t>
            </a:r>
            <a:br>
              <a:rPr lang="ru-RU" sz="3200" b="1" dirty="0" smtClean="0"/>
            </a:br>
            <a:r>
              <a:rPr lang="ru-RU" sz="3200" dirty="0" smtClean="0"/>
              <a:t>(1924-1943)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23928" y="2169412"/>
            <a:ext cx="4214842" cy="21431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Герой Советского Союза (1943, посмертно).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Рядовой гвардейского стрелкового полка. </a:t>
            </a:r>
          </a:p>
          <a:p>
            <a:endParaRPr lang="ru-RU" dirty="0"/>
          </a:p>
        </p:txBody>
      </p:sp>
      <p:pic>
        <p:nvPicPr>
          <p:cNvPr id="8" name="Содержимое 7" descr="матросов.bmp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1347614"/>
            <a:ext cx="2849539" cy="3394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http://upload.wikimedia.org/wikipedia/commons/e/ef/Hero_of_the_Soviet_Union_med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5486"/>
            <a:ext cx="1008112" cy="19739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089.bmp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lum bright="20000"/>
          </a:blip>
          <a:srcRect l="9604" t="5345" r="1815"/>
          <a:stretch/>
        </p:blipFill>
        <p:spPr>
          <a:xfrm>
            <a:off x="5796136" y="195486"/>
            <a:ext cx="2569283" cy="4310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7584" y="411510"/>
            <a:ext cx="4286280" cy="31075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23.02.1943 в бою за д. Чернушки (Псковская область) Александр Матросов закрыл телом амбразуру пулеметного дзота гитлеровцев, препятствовавшего продвижению подразделения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4048" y="4508858"/>
            <a:ext cx="407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Е.В. Вучетич. Памятник герою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Советского Союза А. Матросову. 1951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sch17petrozavodsk.narod.ru/news/g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24057"/>
            <a:ext cx="3384376" cy="11066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2" y="53672"/>
            <a:ext cx="7551741" cy="5092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09997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68144" y="627534"/>
            <a:ext cx="3240360" cy="38884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Наши земляки </a:t>
            </a:r>
            <a:r>
              <a:rPr lang="ru-RU" b="1" dirty="0" smtClean="0"/>
              <a:t>Василий Соловьев</a:t>
            </a:r>
            <a:r>
              <a:rPr lang="ru-RU" dirty="0" smtClean="0"/>
              <a:t>, </a:t>
            </a:r>
            <a:r>
              <a:rPr lang="ru-RU" b="1" dirty="0" smtClean="0"/>
              <a:t>Константин Кутрухин</a:t>
            </a:r>
            <a:r>
              <a:rPr lang="ru-RU" b="1" dirty="0"/>
              <a:t> </a:t>
            </a:r>
            <a:r>
              <a:rPr lang="ru-RU" dirty="0" smtClean="0"/>
              <a:t>и </a:t>
            </a:r>
            <a:r>
              <a:rPr lang="ru-RU" b="1" dirty="0" smtClean="0"/>
              <a:t>Зинон Прохоров </a:t>
            </a:r>
            <a:r>
              <a:rPr lang="ru-RU" dirty="0" smtClean="0"/>
              <a:t>повторили подвиг Матросова.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Посмертно им присвоено звание Героя Советского Союза.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203835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15566"/>
            <a:ext cx="1949787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7654"/>
            <a:ext cx="1921675" cy="2697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63838"/>
            <a:ext cx="806017" cy="157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594047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ГАСТЕЛЛО Николай Францевич </a:t>
            </a:r>
            <a:br>
              <a:rPr lang="ru-RU" sz="3200" b="1" dirty="0" smtClean="0"/>
            </a:br>
            <a:r>
              <a:rPr lang="ru-RU" sz="3200" dirty="0" smtClean="0"/>
              <a:t>(1908-1941)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2355726"/>
            <a:ext cx="4286280" cy="166093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Герой Советского Союза (1941, посмертно).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 Летчик, капитан (1940) 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03598"/>
            <a:ext cx="2705014" cy="3659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 descr="http://upload.wikimedia.org/wikipedia/commons/e/ef/Hero_of_the_Soviet_Union_med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74055"/>
            <a:ext cx="1002035" cy="19620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483518"/>
            <a:ext cx="4000528" cy="31075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В начале Великой Отечественной войны, 26 июня 1941 года, Николай Гастелло и его экипаж геройски погибли, направив свой подбитый самолет в скопление машин и танков противника.</a:t>
            </a:r>
          </a:p>
          <a:p>
            <a:endParaRPr lang="ru-RU" dirty="0"/>
          </a:p>
        </p:txBody>
      </p:sp>
      <p:pic>
        <p:nvPicPr>
          <p:cNvPr id="5" name="Содержимое 4" descr="img088.bmp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/>
          <a:srcRect l="-1" t="1987" r="1667" b="4663"/>
          <a:stretch/>
        </p:blipFill>
        <p:spPr>
          <a:xfrm>
            <a:off x="5091230" y="211541"/>
            <a:ext cx="3176606" cy="4135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40346" y="4495211"/>
            <a:ext cx="4215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А.О. Бембель. Портрет Героя Советского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Союза Николая Гастелло. 1943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sch17petrozavodsk.narod.ru/news/g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94772"/>
            <a:ext cx="3744416" cy="12244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437" t="7548" r="29996" b="10959"/>
          <a:stretch/>
        </p:blipFill>
        <p:spPr bwMode="auto">
          <a:xfrm>
            <a:off x="0" y="0"/>
            <a:ext cx="3419872" cy="5152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65766"/>
            <a:ext cx="4978896" cy="85725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Бессмертный подвиг Героя Советского Союза Н.Ф. Гастелло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707904" y="1563638"/>
            <a:ext cx="5122912" cy="259893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До конца Великой Отечественной войны советские летчики повторили наземный таран </a:t>
            </a:r>
            <a:r>
              <a:rPr lang="ru-RU" b="1" dirty="0">
                <a:solidFill>
                  <a:srgbClr val="FF0000"/>
                </a:solidFill>
              </a:rPr>
              <a:t>503</a:t>
            </a:r>
            <a:r>
              <a:rPr lang="ru-RU" b="1" dirty="0"/>
              <a:t> раза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51470"/>
            <a:ext cx="18001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«Прощайте, товарищи! Иду на таран!»</a:t>
            </a:r>
            <a:endParaRPr lang="ru-RU" sz="2400" b="1" cap="none" spc="0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4024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03" y="2090909"/>
            <a:ext cx="4984829" cy="2932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554" y="33789"/>
            <a:ext cx="3324232" cy="5092031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55" r="6477"/>
          <a:stretch/>
        </p:blipFill>
        <p:spPr bwMode="auto">
          <a:xfrm>
            <a:off x="1259634" y="110408"/>
            <a:ext cx="3238769" cy="2507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5055834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99374" y="1707654"/>
            <a:ext cx="4320480" cy="26642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Трижды Герой Советского Союза (май 1943, август 1943, 1944).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Летчик-истребитель.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Маршал авиации.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41987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939" y="123478"/>
            <a:ext cx="6477534" cy="857250"/>
          </a:xfrm>
        </p:spPr>
        <p:txBody>
          <a:bodyPr>
            <a:noAutofit/>
          </a:bodyPr>
          <a:lstStyle/>
          <a:p>
            <a:r>
              <a:rPr lang="ru-RU" sz="2900" b="1" dirty="0"/>
              <a:t>ПОКРЫШКИН Александр Иванович</a:t>
            </a:r>
            <a:br>
              <a:rPr lang="ru-RU" sz="2900" b="1" dirty="0"/>
            </a:br>
            <a:r>
              <a:rPr lang="ru-RU" sz="2900" dirty="0"/>
              <a:t>(1913 - 1985)</a:t>
            </a:r>
          </a:p>
        </p:txBody>
      </p:sp>
      <p:pic>
        <p:nvPicPr>
          <p:cNvPr id="6146" name="Picture 2" descr="http://upload.wikimedia.org/wikipedia/commons/e/ef/Hero_of_the_Soviet_Union_med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919" y="3147814"/>
            <a:ext cx="882612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004817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762" y="0"/>
            <a:ext cx="63325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07"/>
          <a:stretch/>
        </p:blipFill>
        <p:spPr bwMode="auto">
          <a:xfrm>
            <a:off x="323528" y="1599642"/>
            <a:ext cx="2592288" cy="3378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4258295"/>
            <a:ext cx="5122912" cy="720080"/>
          </a:xfrm>
        </p:spPr>
        <p:txBody>
          <a:bodyPr>
            <a:normAutofit/>
          </a:bodyPr>
          <a:lstStyle/>
          <a:p>
            <a:r>
              <a:rPr lang="ru-RU" sz="2000" dirty="0"/>
              <a:t>Белл P-39 «Аэрокобра» — самолёт Покрышкина в 1943—1944 годах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754" y="159482"/>
            <a:ext cx="7632848" cy="14401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Покрышкин - гордость нашей авиации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...»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И.С. Конев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406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Васенева\Для подвига забвенья нет\воздушный бой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83" r="2886"/>
          <a:stretch/>
        </p:blipFill>
        <p:spPr bwMode="auto">
          <a:xfrm>
            <a:off x="0" y="0"/>
            <a:ext cx="6441743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470"/>
            <a:ext cx="283261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1712" y="3939902"/>
            <a:ext cx="2592288" cy="9361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600" b="1" dirty="0">
                <a:solidFill>
                  <a:srgbClr val="FF0000"/>
                </a:solidFill>
              </a:rPr>
              <a:t>650</a:t>
            </a:r>
            <a:r>
              <a:rPr lang="ru-RU" sz="4600" dirty="0"/>
              <a:t> </a:t>
            </a:r>
            <a:r>
              <a:rPr lang="ru-RU" dirty="0"/>
              <a:t>боевых </a:t>
            </a:r>
            <a:r>
              <a:rPr lang="ru-RU" dirty="0" smtClean="0"/>
              <a:t>вылетов </a:t>
            </a:r>
          </a:p>
          <a:p>
            <a:pPr marL="0" indent="0">
              <a:buNone/>
            </a:pPr>
            <a:r>
              <a:rPr lang="ru-RU" sz="4600" b="1" dirty="0">
                <a:solidFill>
                  <a:srgbClr val="FF0000"/>
                </a:solidFill>
              </a:rPr>
              <a:t>59</a:t>
            </a:r>
            <a:r>
              <a:rPr lang="ru-RU" dirty="0" smtClean="0"/>
              <a:t> сбитых </a:t>
            </a:r>
            <a:r>
              <a:rPr lang="ru-RU" dirty="0"/>
              <a:t>самолетов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27272820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1957"/>
            <a:ext cx="7992888" cy="82243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КОСМОДЕМЬЯНСКАЯ Зоя Анатольевна </a:t>
            </a:r>
            <a:r>
              <a:rPr lang="ru-RU" sz="3200" dirty="0" smtClean="0"/>
              <a:t>(«Таня») (1923-1941)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55576" y="4011910"/>
            <a:ext cx="7358114" cy="10715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Партизанка Великой Отечественной войны</a:t>
            </a:r>
          </a:p>
          <a:p>
            <a:pPr>
              <a:buNone/>
            </a:pPr>
            <a:r>
              <a:rPr lang="ru-RU" dirty="0" smtClean="0"/>
              <a:t>	Герой Советского Союза (1942, посмертно). 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Рабочий стол\images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31589"/>
            <a:ext cx="5472608" cy="2821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http://upload.wikimedia.org/wikipedia/commons/e/ef/Hero_of_the_Soviet_Union_med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023" y="231489"/>
            <a:ext cx="919388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555526"/>
            <a:ext cx="4968552" cy="310280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Зоя Космодемьянская добровольно ушла в партизанский отряд, была разведчицей.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Казнена фашистами в д. Петрищево (Московская область).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	Несмотря на жестокие пытки, не выдала военной тайны, не назвала своего имени. </a:t>
            </a:r>
          </a:p>
          <a:p>
            <a:endParaRPr lang="ru-RU" dirty="0"/>
          </a:p>
        </p:txBody>
      </p:sp>
      <p:pic>
        <p:nvPicPr>
          <p:cNvPr id="5" name="Содержимое 4" descr="img087.bmp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20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9839" y="123478"/>
            <a:ext cx="2767250" cy="4255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684958" y="4443958"/>
            <a:ext cx="2950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М.Г. Манизер.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Зоя Космодемьянская.  1942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sch17petrozavodsk.narod.ru/news/g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3913843"/>
            <a:ext cx="3816424" cy="1247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555526"/>
            <a:ext cx="4824536" cy="43924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…Если мимо виселицы прямо </a:t>
            </a:r>
          </a:p>
          <a:p>
            <a:pPr marL="0" indent="0">
              <a:buNone/>
            </a:pPr>
            <a:r>
              <a:rPr lang="ru-RU" dirty="0"/>
              <a:t>Все идти к востоку – там Москва.</a:t>
            </a:r>
          </a:p>
          <a:p>
            <a:pPr marL="0" indent="0">
              <a:buNone/>
            </a:pPr>
            <a:r>
              <a:rPr lang="ru-RU" dirty="0"/>
              <a:t>Если очень громко крикнуть: «Мама!»</a:t>
            </a:r>
          </a:p>
          <a:p>
            <a:pPr marL="0" indent="0">
              <a:buNone/>
            </a:pPr>
            <a:r>
              <a:rPr lang="ru-RU" dirty="0"/>
              <a:t>Люди смотрят.</a:t>
            </a:r>
          </a:p>
          <a:p>
            <a:pPr marL="0" indent="0">
              <a:buNone/>
            </a:pPr>
            <a:r>
              <a:rPr lang="ru-RU" dirty="0"/>
              <a:t>Есть еще слова</a:t>
            </a:r>
            <a:r>
              <a:rPr lang="ru-RU" dirty="0" smtClean="0"/>
              <a:t>…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Граждане,</a:t>
            </a:r>
          </a:p>
          <a:p>
            <a:pPr marL="0" indent="0">
              <a:buNone/>
            </a:pPr>
            <a:r>
              <a:rPr lang="ru-RU" dirty="0"/>
              <a:t>Не стойте,</a:t>
            </a:r>
          </a:p>
          <a:p>
            <a:pPr marL="0" indent="0">
              <a:buNone/>
            </a:pPr>
            <a:r>
              <a:rPr lang="ru-RU" dirty="0"/>
              <a:t>Не смотрите!</a:t>
            </a:r>
          </a:p>
          <a:p>
            <a:pPr marL="0" indent="0">
              <a:buNone/>
            </a:pPr>
            <a:r>
              <a:rPr lang="ru-RU" dirty="0"/>
              <a:t>(Я живая, - голос мой звучит.)</a:t>
            </a:r>
          </a:p>
          <a:p>
            <a:pPr marL="0" indent="0">
              <a:buNone/>
            </a:pPr>
            <a:r>
              <a:rPr lang="ru-RU" b="1" dirty="0"/>
              <a:t>Убивайте их, травите, жгите!</a:t>
            </a:r>
          </a:p>
          <a:p>
            <a:pPr marL="0" indent="0">
              <a:buNone/>
            </a:pPr>
            <a:r>
              <a:rPr lang="ru-RU" b="1" dirty="0"/>
              <a:t>Я умру, но правда победит!</a:t>
            </a:r>
          </a:p>
          <a:p>
            <a:pPr marL="0" indent="0">
              <a:buNone/>
            </a:pPr>
            <a:r>
              <a:rPr lang="ru-RU" dirty="0"/>
              <a:t>                           </a:t>
            </a:r>
            <a:r>
              <a:rPr lang="ru-RU" dirty="0" smtClean="0"/>
              <a:t>        </a:t>
            </a:r>
          </a:p>
          <a:p>
            <a:pPr marL="0" indent="0" algn="r">
              <a:buNone/>
            </a:pPr>
            <a:r>
              <a:rPr lang="ru-RU" dirty="0" smtClean="0"/>
              <a:t>А. </a:t>
            </a:r>
            <a:r>
              <a:rPr lang="ru-RU" dirty="0" err="1" smtClean="0"/>
              <a:t>Алигер</a:t>
            </a:r>
            <a:r>
              <a:rPr lang="ru-RU" dirty="0"/>
              <a:t>. Зоя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50" b="8524"/>
          <a:stretch/>
        </p:blipFill>
        <p:spPr bwMode="auto">
          <a:xfrm>
            <a:off x="0" y="0"/>
            <a:ext cx="3921188" cy="5148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http://www.topglobus.ru/skin/smile/s282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635646"/>
            <a:ext cx="792088" cy="1584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553130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04002"/>
            <a:ext cx="2304256" cy="3409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ТИХОМИРОВА Ольга Александровна</a:t>
            </a:r>
            <a:br>
              <a:rPr lang="ru-RU" sz="3200" b="1" dirty="0"/>
            </a:br>
            <a:r>
              <a:rPr lang="ru-RU" sz="3200" dirty="0"/>
              <a:t>(1923 - 1943)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72773"/>
            <a:ext cx="4968552" cy="308315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Партизанка, разведчица.</a:t>
            </a:r>
          </a:p>
          <a:p>
            <a:pPr marL="0" indent="0">
              <a:buNone/>
            </a:pPr>
            <a:r>
              <a:rPr lang="ru-RU" dirty="0" smtClean="0"/>
              <a:t>В 1943 году во время прорыва из окружения после ранения командира возглавила партизанский отряд и повела за собой. В том бою погибла.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Ее </a:t>
            </a:r>
            <a:r>
              <a:rPr lang="ru-RU" dirty="0"/>
              <a:t>именем названы улица и школа в Йошкар-Оле.</a:t>
            </a:r>
          </a:p>
          <a:p>
            <a:pPr marL="0" indent="0">
              <a:buNone/>
            </a:pPr>
            <a:r>
              <a:rPr lang="ru-RU" dirty="0"/>
              <a:t>Ее памяти посвящен балет А. Луппова «Прерванный праздник</a:t>
            </a:r>
            <a:r>
              <a:rPr lang="ru-RU" dirty="0" smtClean="0"/>
              <a:t>».</a:t>
            </a:r>
          </a:p>
        </p:txBody>
      </p:sp>
      <p:pic>
        <p:nvPicPr>
          <p:cNvPr id="4098" name="Picture 2" descr="http://sch17petrozavodsk.narod.ru/news/g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08794"/>
            <a:ext cx="2736304" cy="894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664305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94" y="147487"/>
            <a:ext cx="4067944" cy="49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" y="32521"/>
            <a:ext cx="3528392" cy="5042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07" y="54629"/>
            <a:ext cx="1982465" cy="19359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577088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67594"/>
            <a:ext cx="2394180" cy="3296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408" y="19548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ШУМЕЛЕВ </a:t>
            </a:r>
            <a:r>
              <a:rPr lang="ru-RU" sz="3200" b="1" dirty="0"/>
              <a:t>Александр </a:t>
            </a:r>
            <a:r>
              <a:rPr lang="ru-RU" sz="3200" b="1" dirty="0" smtClean="0"/>
              <a:t>Прокофьевич</a:t>
            </a:r>
            <a:br>
              <a:rPr lang="ru-RU" sz="3200" b="1" dirty="0" smtClean="0"/>
            </a:br>
            <a:r>
              <a:rPr lang="ru-RU" sz="3200" dirty="0" smtClean="0"/>
              <a:t>(1913 - 1945)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491630"/>
            <a:ext cx="3888432" cy="23042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Герой </a:t>
            </a:r>
            <a:r>
              <a:rPr lang="ru-RU" dirty="0"/>
              <a:t>Советского Союза (1944</a:t>
            </a:r>
            <a:r>
              <a:rPr lang="ru-RU" dirty="0" smtClean="0"/>
              <a:t>).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Гвардии младший лейтенант.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http://upload.wikimedia.org/wikipedia/commons/e/ef/Hero_of_the_Soviet_Union_med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54" y="267494"/>
            <a:ext cx="1066490" cy="2088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sch17petrozavodsk.narod.ru/news/g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46" y="3942622"/>
            <a:ext cx="3672408" cy="12008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65080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Васенева\Для подвига забвенья нет\защита переправ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86" y="0"/>
            <a:ext cx="6870214" cy="514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91880" y="195486"/>
            <a:ext cx="3960440" cy="5655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Битва за Днепр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411510"/>
            <a:ext cx="2447925" cy="421253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Артиллерийский взвод младшего лейтенанта </a:t>
            </a:r>
            <a:r>
              <a:rPr lang="ru-RU" dirty="0" smtClean="0"/>
              <a:t>А.П</a:t>
            </a:r>
            <a:r>
              <a:rPr lang="ru-RU" dirty="0"/>
              <a:t>. </a:t>
            </a:r>
            <a:r>
              <a:rPr lang="ru-RU" dirty="0" err="1"/>
              <a:t>Шумелева</a:t>
            </a:r>
            <a:r>
              <a:rPr lang="ru-RU" dirty="0"/>
              <a:t> осенью 1943 года первым форсировал Днепр, с боем занял высоту около </a:t>
            </a:r>
            <a:r>
              <a:rPr lang="ru-RU" dirty="0" smtClean="0"/>
              <a:t>с. </a:t>
            </a:r>
            <a:r>
              <a:rPr lang="ru-RU" dirty="0"/>
              <a:t>Григорьевка и удерживал ее от превосходящих сил </a:t>
            </a:r>
            <a:r>
              <a:rPr lang="ru-RU" dirty="0" smtClean="0"/>
              <a:t>противника.</a:t>
            </a:r>
          </a:p>
          <a:p>
            <a:pPr marL="0" indent="0">
              <a:buNone/>
            </a:pPr>
            <a:r>
              <a:rPr lang="ru-RU" dirty="0" smtClean="0"/>
              <a:t>Было уничтожено около 300 гитлеровцев.</a:t>
            </a:r>
          </a:p>
          <a:p>
            <a:pPr marL="0" indent="0">
              <a:buNone/>
            </a:pPr>
            <a:r>
              <a:rPr lang="ru-RU" dirty="0" smtClean="0"/>
              <a:t>От взвода </a:t>
            </a:r>
            <a:r>
              <a:rPr lang="ru-RU" dirty="0" err="1" smtClean="0"/>
              <a:t>Шумелева</a:t>
            </a:r>
            <a:r>
              <a:rPr lang="ru-RU" dirty="0" smtClean="0"/>
              <a:t> осталось 7 человек.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09075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285852" y="214296"/>
            <a:ext cx="6329378" cy="460775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Виват, Победа, виват!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Виват, Москва, Сталинград!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Виват, Киев, Минск, Ленинград!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Виват, офицер и солдат!</a:t>
            </a: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 всем, кто выжил в бою,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Виват – кто остался в строю.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низкий поклон до земли,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вечная память, и вечная слава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то, что вы мир сберегли…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392</Words>
  <Application>Microsoft Office PowerPoint</Application>
  <PresentationFormat>Экран (16:9)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«Герой — человек, который в решительный момент делает то, что нужно делать в интересах человеческого общества»        (Ю. Фучик)</vt:lpstr>
      <vt:lpstr>МАТРОСОВ Александр Матвеевич  (1924-1943)</vt:lpstr>
      <vt:lpstr>Слайд 4</vt:lpstr>
      <vt:lpstr>Слайд 5</vt:lpstr>
      <vt:lpstr>Слайд 6</vt:lpstr>
      <vt:lpstr>ГАСТЕЛЛО Николай Францевич  (1908-1941) </vt:lpstr>
      <vt:lpstr>Слайд 8</vt:lpstr>
      <vt:lpstr>Бессмертный подвиг Героя Советского Союза Н.Ф. Гастелло</vt:lpstr>
      <vt:lpstr>Слайд 10</vt:lpstr>
      <vt:lpstr>ПОКРЫШКИН Александр Иванович (1913 - 1985)</vt:lpstr>
      <vt:lpstr>Белл P-39 «Аэрокобра» — самолёт Покрышкина в 1943—1944 годах</vt:lpstr>
      <vt:lpstr>Слайд 13</vt:lpstr>
      <vt:lpstr>КОСМОДЕМЬЯНСКАЯ Зоя Анатольевна («Таня») (1923-1941)</vt:lpstr>
      <vt:lpstr>Слайд 15</vt:lpstr>
      <vt:lpstr>Слайд 16</vt:lpstr>
      <vt:lpstr>ТИХОМИРОВА Ольга Александровна (1923 - 1943)</vt:lpstr>
      <vt:lpstr>Слайд 18</vt:lpstr>
      <vt:lpstr>ШУМЕЛЕВ Александр Прокофьевич (1913 - 1945)</vt:lpstr>
      <vt:lpstr>Битва за Днепр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ПОДВИГА ЗАБВЕНЬЯ НЕТ…</dc:title>
  <cp:lastModifiedBy>ТЕХПРОМ</cp:lastModifiedBy>
  <cp:revision>137</cp:revision>
  <dcterms:modified xsi:type="dcterms:W3CDTF">2015-02-23T10:05:34Z</dcterms:modified>
</cp:coreProperties>
</file>