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  <p:sldId id="267" r:id="rId11"/>
    <p:sldId id="268" r:id="rId12"/>
    <p:sldId id="271" r:id="rId13"/>
    <p:sldId id="270" r:id="rId14"/>
    <p:sldId id="272" r:id="rId15"/>
    <p:sldId id="273" r:id="rId16"/>
    <p:sldId id="274" r:id="rId17"/>
    <p:sldId id="278" r:id="rId18"/>
    <p:sldId id="279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7.wdp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132856"/>
            <a:ext cx="8352928" cy="1470025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</a:rPr>
              <a:t>РУССКИЙ КОСМОС</a:t>
            </a:r>
            <a:endParaRPr lang="ru-RU" sz="80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13111"/>
            <a:ext cx="6156176" cy="607577"/>
          </a:xfrm>
        </p:spPr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</a:rPr>
              <a:t>12 апреля – День космонавтики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373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29" r="11813"/>
          <a:stretch/>
        </p:blipFill>
        <p:spPr>
          <a:xfrm>
            <a:off x="0" y="-15312"/>
            <a:ext cx="9154374" cy="6873312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14" t="2630" r="1984"/>
          <a:stretch/>
        </p:blipFill>
        <p:spPr>
          <a:xfrm>
            <a:off x="3707904" y="980728"/>
            <a:ext cx="4641273" cy="3881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93568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35280" cy="14176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Константин Эдуардович Циолковский</a:t>
            </a:r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400" dirty="0" smtClean="0">
                <a:solidFill>
                  <a:schemeClr val="bg1"/>
                </a:solidFill>
              </a:rPr>
              <a:t>(1857</a:t>
            </a:r>
            <a:r>
              <a:rPr lang="ru-RU" sz="2400" dirty="0">
                <a:solidFill>
                  <a:schemeClr val="bg1"/>
                </a:solidFill>
              </a:rPr>
              <a:t> — </a:t>
            </a:r>
            <a:r>
              <a:rPr lang="ru-RU" sz="2400" dirty="0" smtClean="0">
                <a:solidFill>
                  <a:schemeClr val="bg1"/>
                </a:solidFill>
              </a:rPr>
              <a:t>1935),</a:t>
            </a:r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учёный-самоучка</a:t>
            </a:r>
            <a:r>
              <a:rPr lang="ru-RU" sz="2400" dirty="0">
                <a:solidFill>
                  <a:schemeClr val="bg1"/>
                </a:solidFill>
              </a:rPr>
              <a:t>, исследователь, школьный учитель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Основоположник современной космонавтики.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1772816"/>
            <a:ext cx="3279281" cy="4845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90" r="6381"/>
          <a:stretch/>
        </p:blipFill>
        <p:spPr>
          <a:xfrm>
            <a:off x="539552" y="2060848"/>
            <a:ext cx="4392488" cy="3933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88323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39"/>
            <a:ext cx="8640960" cy="154445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Сергей</a:t>
            </a:r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400" b="1" dirty="0" smtClean="0">
                <a:solidFill>
                  <a:schemeClr val="bg1"/>
                </a:solidFill>
              </a:rPr>
              <a:t>Павлович</a:t>
            </a:r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400" b="1" dirty="0" smtClean="0">
                <a:solidFill>
                  <a:schemeClr val="bg1"/>
                </a:solidFill>
              </a:rPr>
              <a:t>Королёв (1907-1966),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</a:t>
            </a:r>
            <a:r>
              <a:rPr lang="ru-RU" sz="2400" dirty="0" smtClean="0">
                <a:solidFill>
                  <a:schemeClr val="bg1"/>
                </a:solidFill>
              </a:rPr>
              <a:t>ыдающийся </a:t>
            </a:r>
            <a:r>
              <a:rPr lang="ru-RU" sz="2400" dirty="0">
                <a:solidFill>
                  <a:schemeClr val="bg1"/>
                </a:solidFill>
              </a:rPr>
              <a:t>конструктор и ученый, дважды Герой Социалистического Труда, лауреат Ленинской премии</a:t>
            </a:r>
            <a:r>
              <a:rPr lang="ru-RU" sz="2400" dirty="0" smtClean="0">
                <a:solidFill>
                  <a:schemeClr val="bg1"/>
                </a:solidFill>
              </a:rPr>
              <a:t>, человек, стоявший у истоков российской космонавтики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988840"/>
            <a:ext cx="3785058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2204864"/>
            <a:ext cx="3134840" cy="4100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079787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" y="-1"/>
            <a:ext cx="9142873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496944" cy="90872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/>
              <a:t>4 октября 1957 </a:t>
            </a:r>
            <a:r>
              <a:rPr lang="ru-RU" sz="3200" dirty="0"/>
              <a:t>года</a:t>
            </a:r>
            <a:r>
              <a:rPr lang="ru-RU" sz="3200" b="1" dirty="0"/>
              <a:t> </a:t>
            </a:r>
            <a:r>
              <a:rPr lang="ru-RU" sz="3200" dirty="0" smtClean="0"/>
              <a:t>- начало </a:t>
            </a:r>
            <a:r>
              <a:rPr lang="ru-RU" sz="3200" b="1" dirty="0"/>
              <a:t>космической </a:t>
            </a:r>
            <a:r>
              <a:rPr lang="ru-RU" sz="3200" b="1" dirty="0" smtClean="0"/>
              <a:t>эры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3567484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61" b="4231"/>
          <a:stretch/>
        </p:blipFill>
        <p:spPr>
          <a:xfrm>
            <a:off x="-18728" y="-35183"/>
            <a:ext cx="9144000" cy="68988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140" r="4727"/>
          <a:stretch/>
        </p:blipFill>
        <p:spPr>
          <a:xfrm>
            <a:off x="251519" y="2631106"/>
            <a:ext cx="4709959" cy="396624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20688"/>
            <a:ext cx="3826768" cy="7920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СПУТНИК-1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53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620688"/>
            <a:ext cx="4114800" cy="92697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СПУТНИК-2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0458" y="-11507"/>
            <a:ext cx="4232417" cy="6869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3068960"/>
            <a:ext cx="3905085" cy="292881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011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340768"/>
            <a:ext cx="2962672" cy="100811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Спутник-3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764704"/>
            <a:ext cx="403244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852936"/>
            <a:ext cx="4392488" cy="339516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220072" y="4221266"/>
            <a:ext cx="3384376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Спутник связи </a:t>
            </a:r>
            <a:r>
              <a:rPr lang="en-US" i="1" dirty="0">
                <a:solidFill>
                  <a:schemeClr val="bg1"/>
                </a:solidFill>
              </a:rPr>
              <a:t>Syncom-1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0740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192688" cy="25202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В </a:t>
            </a:r>
            <a:r>
              <a:rPr lang="ru-RU" sz="3600" dirty="0">
                <a:solidFill>
                  <a:schemeClr val="bg1"/>
                </a:solidFill>
              </a:rPr>
              <a:t>январе </a:t>
            </a:r>
            <a:r>
              <a:rPr lang="ru-RU" sz="3600" b="1" dirty="0" smtClean="0">
                <a:solidFill>
                  <a:schemeClr val="bg1"/>
                </a:solidFill>
              </a:rPr>
              <a:t>1959</a:t>
            </a:r>
            <a:r>
              <a:rPr lang="ru-RU" sz="3600" dirty="0" smtClean="0">
                <a:solidFill>
                  <a:schemeClr val="bg1"/>
                </a:solidFill>
              </a:rPr>
              <a:t> года 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– полет первой советской межпланетной станции </a:t>
            </a:r>
            <a:r>
              <a:rPr lang="ru-RU" sz="3600" dirty="0">
                <a:solidFill>
                  <a:schemeClr val="bg1"/>
                </a:solidFill>
              </a:rPr>
              <a:t>«Луна-1</a:t>
            </a:r>
            <a:r>
              <a:rPr lang="ru-RU" sz="3600" dirty="0" smtClean="0">
                <a:solidFill>
                  <a:schemeClr val="bg1"/>
                </a:solidFill>
              </a:rPr>
              <a:t>»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2852936"/>
            <a:ext cx="3312368" cy="3604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87825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3253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4450" y="0"/>
            <a:ext cx="9244912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6237" y="6555"/>
            <a:ext cx="3853780" cy="55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6870">
            <a:off x="213761" y="2060848"/>
            <a:ext cx="5661784" cy="453650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7315" y="332656"/>
            <a:ext cx="4403286" cy="108012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108 минут, </a:t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которые изменили мир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941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29221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108012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>Валентина Владимировна Терешкова – первая женщина-космонавт</a:t>
            </a:r>
            <a:endParaRPr lang="ru-RU" sz="3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158" y="1484784"/>
            <a:ext cx="3602141" cy="4945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87811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Российские женщины-космонавты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3568" y="4941168"/>
            <a:ext cx="3600400" cy="180020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4300" dirty="0">
                <a:solidFill>
                  <a:schemeClr val="bg1"/>
                </a:solidFill>
              </a:rPr>
              <a:t>Светлана Савицкая </a:t>
            </a:r>
            <a:r>
              <a:rPr lang="ru-RU" sz="4300" b="0" dirty="0">
                <a:solidFill>
                  <a:schemeClr val="bg1"/>
                </a:solidFill>
              </a:rPr>
              <a:t>– космонавт, </a:t>
            </a:r>
            <a:r>
              <a:rPr lang="ru-RU" sz="4300" b="0" dirty="0" smtClean="0">
                <a:solidFill>
                  <a:schemeClr val="bg1"/>
                </a:solidFill>
              </a:rPr>
              <a:t>летчик-испытатель. </a:t>
            </a:r>
            <a:r>
              <a:rPr lang="ru-RU" sz="4300" b="0" dirty="0">
                <a:solidFill>
                  <a:schemeClr val="bg1"/>
                </a:solidFill>
              </a:rPr>
              <a:t>Дважды Герой Советского </a:t>
            </a:r>
            <a:r>
              <a:rPr lang="ru-RU" sz="4300" b="0" dirty="0" smtClean="0">
                <a:solidFill>
                  <a:schemeClr val="bg1"/>
                </a:solidFill>
              </a:rPr>
              <a:t>Союза.</a:t>
            </a:r>
            <a:r>
              <a:rPr lang="ru-RU" sz="4300" b="0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ru-RU" sz="4300" b="0" dirty="0" smtClean="0">
                <a:solidFill>
                  <a:schemeClr val="bg1"/>
                </a:solidFill>
              </a:rPr>
              <a:t>Первая </a:t>
            </a:r>
            <a:r>
              <a:rPr lang="ru-RU" sz="4300" b="0" dirty="0">
                <a:solidFill>
                  <a:schemeClr val="bg1"/>
                </a:solidFill>
              </a:rPr>
              <a:t>из женщин, </a:t>
            </a:r>
            <a:r>
              <a:rPr lang="ru-RU" sz="4300" b="0" dirty="0" smtClean="0">
                <a:solidFill>
                  <a:schemeClr val="bg1"/>
                </a:solidFill>
              </a:rPr>
              <a:t>совершившая </a:t>
            </a:r>
            <a:r>
              <a:rPr lang="ru-RU" sz="4300" b="0" dirty="0">
                <a:solidFill>
                  <a:schemeClr val="bg1"/>
                </a:solidFill>
              </a:rPr>
              <a:t>выход в открытый </a:t>
            </a:r>
            <a:r>
              <a:rPr lang="ru-RU" sz="4300" b="0" dirty="0" smtClean="0">
                <a:solidFill>
                  <a:schemeClr val="bg1"/>
                </a:solidFill>
              </a:rPr>
              <a:t>космос </a:t>
            </a:r>
            <a:r>
              <a:rPr lang="ru-RU" sz="4300" b="0" dirty="0">
                <a:solidFill>
                  <a:schemeClr val="bg1"/>
                </a:solidFill>
              </a:rPr>
              <a:t>продолжительностью 3 часа 35 минут</a:t>
            </a:r>
            <a:r>
              <a:rPr lang="ru-RU" sz="4300" b="0" dirty="0" smtClean="0">
                <a:solidFill>
                  <a:schemeClr val="bg1"/>
                </a:solidFill>
              </a:rPr>
              <a:t>.</a:t>
            </a:r>
            <a:endParaRPr lang="ru-RU" sz="4300" b="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1052736"/>
            <a:ext cx="2808312" cy="3773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860032" y="4941168"/>
            <a:ext cx="3960440" cy="1656184"/>
          </a:xfrm>
        </p:spPr>
        <p:txBody>
          <a:bodyPr>
            <a:noAutofit/>
          </a:bodyPr>
          <a:lstStyle/>
          <a:p>
            <a:pPr algn="just"/>
            <a:r>
              <a:rPr lang="ru-RU" sz="1700" dirty="0">
                <a:solidFill>
                  <a:schemeClr val="bg1"/>
                </a:solidFill>
              </a:rPr>
              <a:t>Елена Кондакова </a:t>
            </a:r>
            <a:r>
              <a:rPr lang="ru-RU" sz="1700" b="0" dirty="0">
                <a:solidFill>
                  <a:schemeClr val="bg1"/>
                </a:solidFill>
              </a:rPr>
              <a:t>– летчик-космонавт России, политический деятель. Герой Российской Федерации. Первая женщина космонавт, которая произвела длительный полет в открытый космос и третья женщина-космонавт России.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908720"/>
            <a:ext cx="2498490" cy="3951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99486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9458" y="0"/>
            <a:ext cx="4684542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645" y="0"/>
            <a:ext cx="4492103" cy="35138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5301208"/>
            <a:ext cx="5338936" cy="116528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 smtClean="0"/>
              <a:t>Алексей Архипович Леонов</a:t>
            </a:r>
            <a:br>
              <a:rPr lang="ru-RU" sz="3200" b="1" dirty="0" smtClean="0"/>
            </a:br>
            <a:r>
              <a:rPr lang="ru-RU" sz="3200" b="1" dirty="0" smtClean="0"/>
              <a:t>«Человек над планетой»</a:t>
            </a:r>
            <a:endParaRPr lang="ru-RU" sz="3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0993" y="3172513"/>
            <a:ext cx="2224826" cy="3350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78285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484784"/>
            <a:ext cx="4248472" cy="388843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В 1967 году во время спуска на Землю корабля-спутника </a:t>
            </a:r>
            <a:r>
              <a:rPr lang="ru-RU" sz="3200" dirty="0">
                <a:solidFill>
                  <a:schemeClr val="bg1"/>
                </a:solidFill>
              </a:rPr>
              <a:t>«Союз-1» </a:t>
            </a:r>
            <a:r>
              <a:rPr lang="ru-RU" sz="3200" dirty="0" smtClean="0">
                <a:solidFill>
                  <a:schemeClr val="bg1"/>
                </a:solidFill>
              </a:rPr>
              <a:t>из-за отказа </a:t>
            </a:r>
            <a:r>
              <a:rPr lang="ru-RU" sz="3200" dirty="0">
                <a:solidFill>
                  <a:schemeClr val="bg1"/>
                </a:solidFill>
              </a:rPr>
              <a:t>парашютной системы </a:t>
            </a:r>
            <a:r>
              <a:rPr lang="ru-RU" sz="3200" dirty="0" smtClean="0">
                <a:solidFill>
                  <a:schemeClr val="bg1"/>
                </a:solidFill>
              </a:rPr>
              <a:t>погиб космонавт </a:t>
            </a:r>
            <a:r>
              <a:rPr lang="ru-RU" sz="3200" dirty="0">
                <a:solidFill>
                  <a:schemeClr val="bg1"/>
                </a:solidFill>
              </a:rPr>
              <a:t>В.М</a:t>
            </a:r>
            <a:r>
              <a:rPr lang="ru-RU" sz="3200" dirty="0" smtClean="0">
                <a:solidFill>
                  <a:schemeClr val="bg1"/>
                </a:solidFill>
              </a:rPr>
              <a:t>. Комаров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7122" y="1340768"/>
            <a:ext cx="3703104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7106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65302" y="1052736"/>
            <a:ext cx="3240360" cy="180620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Экипаж "Союза-11":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Волков </a:t>
            </a:r>
            <a:r>
              <a:rPr lang="ru-RU" dirty="0">
                <a:solidFill>
                  <a:schemeClr val="bg1"/>
                </a:solidFill>
              </a:rPr>
              <a:t>В.Н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Добровольский Г.Т.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Пацаев В.И.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774" y="3645024"/>
            <a:ext cx="2433042" cy="299198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3645023"/>
            <a:ext cx="2298461" cy="298178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3645024"/>
            <a:ext cx="2250414" cy="301058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38806"/>
            <a:ext cx="4406799" cy="3140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4803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81" y="0"/>
            <a:ext cx="9168974" cy="686384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661248"/>
            <a:ext cx="5184576" cy="100811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Российская орбитальная станция «Мир»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0113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Международная космическая станция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722883"/>
            <a:ext cx="9144000" cy="5161904"/>
          </a:xfrm>
        </p:spPr>
      </p:pic>
    </p:spTree>
    <p:extLst>
      <p:ext uri="{BB962C8B-B14F-4D97-AF65-F5344CB8AC3E}">
        <p14:creationId xmlns:p14="http://schemas.microsoft.com/office/powerpoint/2010/main" xmlns="" val="221639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95736" y="5859"/>
            <a:ext cx="6419056" cy="126290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</a:t>
            </a:r>
            <a:r>
              <a:rPr lang="ru-RU" b="1" dirty="0" smtClean="0">
                <a:solidFill>
                  <a:schemeClr val="bg1"/>
                </a:solidFill>
              </a:rPr>
              <a:t>осмический эксперимент «Марс-500»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8760"/>
            <a:ext cx="9126163" cy="3428476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395536" y="4669160"/>
            <a:ext cx="8640960" cy="218884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ходе </a:t>
            </a:r>
            <a:r>
              <a:rPr lang="ru-RU" dirty="0" smtClean="0">
                <a:solidFill>
                  <a:schemeClr val="bg1"/>
                </a:solidFill>
              </a:rPr>
              <a:t>проекта </a:t>
            </a:r>
            <a:r>
              <a:rPr lang="ru-RU" dirty="0">
                <a:solidFill>
                  <a:schemeClr val="bg1"/>
                </a:solidFill>
              </a:rPr>
              <a:t>под строгим наблюдением медиков и психологов имитировались условия и сложности, которые могут ждать в будущем пилотируемую экспедицию к Красной планете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течение 3 этапов эксперимента </a:t>
            </a:r>
            <a:r>
              <a:rPr lang="ru-RU" dirty="0" smtClean="0">
                <a:solidFill>
                  <a:schemeClr val="bg1"/>
                </a:solidFill>
              </a:rPr>
              <a:t>экипаж провел </a:t>
            </a:r>
            <a:r>
              <a:rPr lang="ru-RU" dirty="0" smtClean="0">
                <a:solidFill>
                  <a:schemeClr val="bg1"/>
                </a:solidFill>
              </a:rPr>
              <a:t>в изоляции 14 дней, 4 месяца, 520 суток.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59"/>
            <a:ext cx="1835696" cy="1282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6775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175</Words>
  <Application>Microsoft Office PowerPoint</Application>
  <PresentationFormat>Экран (4:3)</PresentationFormat>
  <Paragraphs>27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РУССКИЙ КОСМОС</vt:lpstr>
      <vt:lpstr>Слайд 2</vt:lpstr>
      <vt:lpstr>Константин Эдуардович Циолковский (1857 — 1935),  учёный-самоучка, исследователь, школьный учитель.  Основоположник современной космонавтики.</vt:lpstr>
      <vt:lpstr>Сергей Павлович Королёв (1907-1966),  выдающийся конструктор и ученый, дважды Герой Социалистического Труда, лауреат Ленинской премии, человек, стоявший у истоков российской космонавтики</vt:lpstr>
      <vt:lpstr>4 октября 1957 года - начало космической эры </vt:lpstr>
      <vt:lpstr>СПУТНИК-1</vt:lpstr>
      <vt:lpstr>СПУТНИК-2</vt:lpstr>
      <vt:lpstr>Спутник-3</vt:lpstr>
      <vt:lpstr>В январе 1959 года  – полет первой советской межпланетной станции «Луна-1»</vt:lpstr>
      <vt:lpstr>Слайд 10</vt:lpstr>
      <vt:lpstr>108 минут,  которые изменили мир</vt:lpstr>
      <vt:lpstr>Валентина Владимировна Терешкова – первая женщина-космонавт</vt:lpstr>
      <vt:lpstr>Российские женщины-космонавты</vt:lpstr>
      <vt:lpstr>Алексей Архипович Леонов «Человек над планетой»</vt:lpstr>
      <vt:lpstr>В 1967 году во время спуска на Землю корабля-спутника «Союз-1» из-за отказа парашютной системы погиб космонавт В.М. Комаров</vt:lpstr>
      <vt:lpstr>Слайд 16</vt:lpstr>
      <vt:lpstr>Российская орбитальная станция «Мир»</vt:lpstr>
      <vt:lpstr>Международная космическая станция</vt:lpstr>
      <vt:lpstr>Космический эксперимент «Марс-500»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ТЕХПРОМ</cp:lastModifiedBy>
  <cp:revision>46</cp:revision>
  <dcterms:created xsi:type="dcterms:W3CDTF">2012-04-05T11:38:40Z</dcterms:created>
  <dcterms:modified xsi:type="dcterms:W3CDTF">2014-04-07T14:41:19Z</dcterms:modified>
</cp:coreProperties>
</file>